
<file path=[Content_Types].xml><?xml version="1.0" encoding="utf-8"?>
<Types xmlns="http://schemas.openxmlformats.org/package/2006/content-types">
  <Default Extension="fntdata" ContentType="application/x-fontdata"/>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8"/>
  </p:notesMasterIdLst>
  <p:sldIdLst>
    <p:sldId id="256" r:id="rId2"/>
    <p:sldId id="257" r:id="rId3"/>
    <p:sldId id="258" r:id="rId4"/>
    <p:sldId id="259" r:id="rId5"/>
    <p:sldId id="260" r:id="rId6"/>
    <p:sldId id="261" r:id="rId7"/>
    <p:sldId id="262" r:id="rId8"/>
    <p:sldId id="263" r:id="rId9"/>
    <p:sldId id="264" r:id="rId10"/>
    <p:sldId id="265" r:id="rId11"/>
    <p:sldId id="266" r:id="rId12"/>
    <p:sldId id="268" r:id="rId13"/>
    <p:sldId id="269" r:id="rId14"/>
    <p:sldId id="270" r:id="rId15"/>
    <p:sldId id="272" r:id="rId16"/>
    <p:sldId id="271" r:id="rId17"/>
  </p:sldIdLst>
  <p:sldSz cx="12192000" cy="6858000"/>
  <p:notesSz cx="6858000" cy="9144000"/>
  <p:embeddedFontLst>
    <p:embeddedFont>
      <p:font typeface="Bookman Old Style" panose="02050604050505020204" pitchFamily="18" charset="0"/>
      <p:regular r:id="rId19"/>
      <p:bold r:id="rId20"/>
      <p:italic r:id="rId21"/>
      <p:boldItalic r:id="rId22"/>
    </p:embeddedFont>
    <p:embeddedFont>
      <p:font typeface="Calibri" panose="020F0502020204030204" pitchFamily="34" charset="0"/>
      <p:regular r:id="rId23"/>
      <p:bold r:id="rId24"/>
      <p:italic r:id="rId25"/>
      <p:boldItalic r:id="rId26"/>
    </p:embeddedFont>
    <p:embeddedFont>
      <p:font typeface="Libre Franklin" pitchFamily="2" charset="0"/>
      <p:regular r:id="rId27"/>
      <p:bold r:id="rId28"/>
      <p:italic r:id="rId29"/>
      <p:boldItalic r:id="rId3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1" roundtripDataSignature="AMtx7mh5++BXbBfF/ZVEy8ppTb5+htRhH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6" d="100"/>
          <a:sy n="76" d="100"/>
        </p:scale>
        <p:origin x="917"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font" Target="fonts/font3.fntdata"/><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font" Target="fonts/font10.fntdata"/><Relationship Id="rId10" Type="http://schemas.openxmlformats.org/officeDocument/2006/relationships/slide" Target="slides/slide9.xml"/><Relationship Id="rId19" Type="http://schemas.openxmlformats.org/officeDocument/2006/relationships/font" Target="fonts/font1.fntdata"/><Relationship Id="rId31" Type="http://customschemas.google.com/relationships/presentationmetadata" Target="meta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font" Target="fonts/font12.fntdata"/><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9" name="Google Shape;79;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1c05ab99cbd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1c05ab99cbd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1c05ab99cbd_0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 name="Google Shape;164;g1c05ab99cbd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1c05ab99cbd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1c05ab99cbd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3" name="Google Shape;183;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1c05ab99cbd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1c05ab99cbd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p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5" name="Google Shape;195;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8" name="Google Shape;8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4" name="Google Shape;94;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0" name="Google Shape;100;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6" name="Google Shape;106;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1c05ab99cbd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1c05ab99cbd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8" name="Google Shape;118;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1c05ab99cbd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1c05ab99cbd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1" name="Google Shape;151;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Blank" type="blank">
  <p:cSld name="BLANK">
    <p:spTree>
      <p:nvGrpSpPr>
        <p:cNvPr id="1" name="Shape 13"/>
        <p:cNvGrpSpPr/>
        <p:nvPr/>
      </p:nvGrpSpPr>
      <p:grpSpPr>
        <a:xfrm>
          <a:off x="0" y="0"/>
          <a:ext cx="0" cy="0"/>
          <a:chOff x="0" y="0"/>
          <a:chExt cx="0" cy="0"/>
        </a:xfrm>
      </p:grpSpPr>
      <p:sp>
        <p:nvSpPr>
          <p:cNvPr id="14" name="Google Shape;14;p19"/>
          <p:cNvSpPr/>
          <p:nvPr/>
        </p:nvSpPr>
        <p:spPr>
          <a:xfrm>
            <a:off x="3175" y="6400800"/>
            <a:ext cx="12188825" cy="457200"/>
          </a:xfrm>
          <a:prstGeom prst="rect">
            <a:avLst/>
          </a:prstGeom>
          <a:solidFill>
            <a:srgbClr val="2626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19"/>
          <p:cNvSpPr txBox="1">
            <a:spLocks noGrp="1"/>
          </p:cNvSpPr>
          <p:nvPr>
            <p:ph type="dt" idx="10"/>
          </p:nvPr>
        </p:nvSpPr>
        <p:spPr>
          <a:xfrm>
            <a:off x="8218426" y="6446838"/>
            <a:ext cx="258485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 name="Google Shape;16;p19"/>
          <p:cNvSpPr txBox="1">
            <a:spLocks noGrp="1"/>
          </p:cNvSpPr>
          <p:nvPr>
            <p:ph type="ftr" idx="11"/>
          </p:nvPr>
        </p:nvSpPr>
        <p:spPr>
          <a:xfrm>
            <a:off x="1097279" y="6446838"/>
            <a:ext cx="681826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 name="Google Shape;17;p19"/>
          <p:cNvSpPr txBox="1">
            <a:spLocks noGrp="1"/>
          </p:cNvSpPr>
          <p:nvPr>
            <p:ph type="sldNum" idx="12"/>
          </p:nvPr>
        </p:nvSpPr>
        <p:spPr>
          <a:xfrm>
            <a:off x="10993582" y="6446838"/>
            <a:ext cx="780010" cy="365125"/>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8"/>
        <p:cNvGrpSpPr/>
        <p:nvPr/>
      </p:nvGrpSpPr>
      <p:grpSpPr>
        <a:xfrm>
          <a:off x="0" y="0"/>
          <a:ext cx="0" cy="0"/>
          <a:chOff x="0" y="0"/>
          <a:chExt cx="0" cy="0"/>
        </a:xfrm>
      </p:grpSpPr>
      <p:sp>
        <p:nvSpPr>
          <p:cNvPr id="19" name="Google Shape;19;p20"/>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 name="Google Shape;20;p20"/>
          <p:cNvSpPr txBox="1">
            <a:spLocks noGrp="1"/>
          </p:cNvSpPr>
          <p:nvPr>
            <p:ph type="body" idx="1"/>
          </p:nvPr>
        </p:nvSpPr>
        <p:spPr>
          <a:xfrm>
            <a:off x="1097280" y="2108201"/>
            <a:ext cx="10058400" cy="3760891"/>
          </a:xfrm>
          <a:prstGeom prst="rect">
            <a:avLst/>
          </a:prstGeom>
          <a:noFill/>
          <a:ln>
            <a:noFill/>
          </a:ln>
        </p:spPr>
        <p:txBody>
          <a:bodyPr spcFirstLastPara="1" wrap="square" lIns="0" tIns="45700" rIns="0" bIns="45700" anchor="t" anchorCtr="0">
            <a:normAutofit/>
          </a:bodyPr>
          <a:lstStyle>
            <a:lvl1pPr marL="457200" lvl="0" indent="-342900" algn="l">
              <a:lnSpc>
                <a:spcPct val="110000"/>
              </a:lnSpc>
              <a:spcBef>
                <a:spcPts val="1200"/>
              </a:spcBef>
              <a:spcAft>
                <a:spcPts val="0"/>
              </a:spcAft>
              <a:buSzPts val="1800"/>
              <a:buChar char=" "/>
              <a:defRPr/>
            </a:lvl1pPr>
            <a:lvl2pPr marL="914400" lvl="1" indent="-342900" algn="l">
              <a:lnSpc>
                <a:spcPct val="100000"/>
              </a:lnSpc>
              <a:spcBef>
                <a:spcPts val="200"/>
              </a:spcBef>
              <a:spcAft>
                <a:spcPts val="0"/>
              </a:spcAft>
              <a:buClr>
                <a:srgbClr val="3F3F3F"/>
              </a:buClr>
              <a:buSzPts val="1800"/>
              <a:buChar char="◦"/>
              <a:defRPr/>
            </a:lvl2pPr>
            <a:lvl3pPr marL="1371600" lvl="2" indent="-342900" algn="l">
              <a:lnSpc>
                <a:spcPct val="100000"/>
              </a:lnSpc>
              <a:spcBef>
                <a:spcPts val="400"/>
              </a:spcBef>
              <a:spcAft>
                <a:spcPts val="0"/>
              </a:spcAft>
              <a:buClr>
                <a:srgbClr val="3F3F3F"/>
              </a:buClr>
              <a:buSzPts val="1800"/>
              <a:buChar char="◦"/>
              <a:defRPr/>
            </a:lvl3pPr>
            <a:lvl4pPr marL="1828800" lvl="3" indent="-342900" algn="l">
              <a:lnSpc>
                <a:spcPct val="100000"/>
              </a:lnSpc>
              <a:spcBef>
                <a:spcPts val="400"/>
              </a:spcBef>
              <a:spcAft>
                <a:spcPts val="0"/>
              </a:spcAft>
              <a:buClr>
                <a:srgbClr val="3F3F3F"/>
              </a:buClr>
              <a:buSzPts val="1800"/>
              <a:buChar char="◦"/>
              <a:defRPr/>
            </a:lvl4pPr>
            <a:lvl5pPr marL="2286000" lvl="4" indent="-342900" algn="l">
              <a:lnSpc>
                <a:spcPct val="100000"/>
              </a:lnSpc>
              <a:spcBef>
                <a:spcPts val="400"/>
              </a:spcBef>
              <a:spcAft>
                <a:spcPts val="0"/>
              </a:spcAft>
              <a:buClr>
                <a:srgbClr val="3F3F3F"/>
              </a:buClr>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21" name="Google Shape;21;p20"/>
          <p:cNvSpPr txBox="1">
            <a:spLocks noGrp="1"/>
          </p:cNvSpPr>
          <p:nvPr>
            <p:ph type="dt" idx="10"/>
          </p:nvPr>
        </p:nvSpPr>
        <p:spPr>
          <a:xfrm>
            <a:off x="8218426" y="6446838"/>
            <a:ext cx="258485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20"/>
          <p:cNvSpPr txBox="1">
            <a:spLocks noGrp="1"/>
          </p:cNvSpPr>
          <p:nvPr>
            <p:ph type="ftr" idx="11"/>
          </p:nvPr>
        </p:nvSpPr>
        <p:spPr>
          <a:xfrm>
            <a:off x="1097279" y="6446838"/>
            <a:ext cx="681826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20"/>
          <p:cNvSpPr txBox="1">
            <a:spLocks noGrp="1"/>
          </p:cNvSpPr>
          <p:nvPr>
            <p:ph type="sldNum" idx="12"/>
          </p:nvPr>
        </p:nvSpPr>
        <p:spPr>
          <a:xfrm>
            <a:off x="10993582" y="6446838"/>
            <a:ext cx="780010" cy="365125"/>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Picture with Caption" type="picTx">
  <p:cSld name="PICTURE_WITH_CAPTION_TEXT">
    <p:spTree>
      <p:nvGrpSpPr>
        <p:cNvPr id="1" name="Shape 24"/>
        <p:cNvGrpSpPr/>
        <p:nvPr/>
      </p:nvGrpSpPr>
      <p:grpSpPr>
        <a:xfrm>
          <a:off x="0" y="0"/>
          <a:ext cx="0" cy="0"/>
          <a:chOff x="0" y="0"/>
          <a:chExt cx="0" cy="0"/>
        </a:xfrm>
      </p:grpSpPr>
      <p:sp>
        <p:nvSpPr>
          <p:cNvPr id="25" name="Google Shape;25;p21"/>
          <p:cNvSpPr/>
          <p:nvPr/>
        </p:nvSpPr>
        <p:spPr>
          <a:xfrm>
            <a:off x="0" y="4578350"/>
            <a:ext cx="12188825" cy="2279650"/>
          </a:xfrm>
          <a:prstGeom prst="rect">
            <a:avLst/>
          </a:prstGeom>
          <a:solidFill>
            <a:srgbClr val="2626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1"/>
          <p:cNvSpPr>
            <a:spLocks noGrp="1"/>
          </p:cNvSpPr>
          <p:nvPr>
            <p:ph type="pic" idx="2"/>
          </p:nvPr>
        </p:nvSpPr>
        <p:spPr>
          <a:xfrm>
            <a:off x="15" y="0"/>
            <a:ext cx="12191985" cy="4578350"/>
          </a:xfrm>
          <a:prstGeom prst="rect">
            <a:avLst/>
          </a:prstGeom>
          <a:solidFill>
            <a:srgbClr val="D8D8D8"/>
          </a:solidFill>
          <a:ln>
            <a:noFill/>
          </a:ln>
        </p:spPr>
      </p:sp>
      <p:sp>
        <p:nvSpPr>
          <p:cNvPr id="27" name="Google Shape;27;p21"/>
          <p:cNvSpPr txBox="1">
            <a:spLocks noGrp="1"/>
          </p:cNvSpPr>
          <p:nvPr>
            <p:ph type="title"/>
          </p:nvPr>
        </p:nvSpPr>
        <p:spPr>
          <a:xfrm>
            <a:off x="1097279" y="4799362"/>
            <a:ext cx="10113645" cy="743682"/>
          </a:xfrm>
          <a:prstGeom prst="rect">
            <a:avLst/>
          </a:prstGeom>
          <a:noFill/>
          <a:ln>
            <a:noFill/>
          </a:ln>
        </p:spPr>
        <p:txBody>
          <a:bodyPr spcFirstLastPara="1" wrap="square" lIns="91425" tIns="0" rIns="91425" bIns="0" anchor="b" anchorCtr="0">
            <a:noAutofit/>
          </a:bodyPr>
          <a:lstStyle>
            <a:lvl1pPr lvl="0" algn="l">
              <a:lnSpc>
                <a:spcPct val="90000"/>
              </a:lnSpc>
              <a:spcBef>
                <a:spcPts val="0"/>
              </a:spcBef>
              <a:spcAft>
                <a:spcPts val="0"/>
              </a:spcAft>
              <a:buClr>
                <a:srgbClr val="FFFFFF"/>
              </a:buClr>
              <a:buSzPts val="3600"/>
              <a:buFont typeface="Bookman Old Style"/>
              <a:buNone/>
              <a:defRPr sz="3600" b="0">
                <a:solidFill>
                  <a:srgbClr val="FFFF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8" name="Google Shape;28;p21"/>
          <p:cNvSpPr txBox="1">
            <a:spLocks noGrp="1"/>
          </p:cNvSpPr>
          <p:nvPr>
            <p:ph type="body" idx="1"/>
          </p:nvPr>
        </p:nvSpPr>
        <p:spPr>
          <a:xfrm>
            <a:off x="1097279" y="5715000"/>
            <a:ext cx="10113264" cy="609600"/>
          </a:xfrm>
          <a:prstGeom prst="rect">
            <a:avLst/>
          </a:prstGeom>
          <a:noFill/>
          <a:ln>
            <a:noFill/>
          </a:ln>
        </p:spPr>
        <p:txBody>
          <a:bodyPr spcFirstLastPara="1" wrap="square" lIns="91425" tIns="0" rIns="91425" bIns="0" anchor="t" anchorCtr="0">
            <a:normAutofit/>
          </a:bodyPr>
          <a:lstStyle>
            <a:lvl1pPr marL="457200" lvl="0" indent="-228600" algn="l">
              <a:lnSpc>
                <a:spcPct val="110000"/>
              </a:lnSpc>
              <a:spcBef>
                <a:spcPts val="0"/>
              </a:spcBef>
              <a:spcAft>
                <a:spcPts val="0"/>
              </a:spcAft>
              <a:buSzPts val="1800"/>
              <a:buNone/>
              <a:defRPr sz="1800">
                <a:solidFill>
                  <a:srgbClr val="FFFFFF"/>
                </a:solidFill>
              </a:defRPr>
            </a:lvl1pPr>
            <a:lvl2pPr marL="914400" lvl="1" indent="-228600" algn="l">
              <a:lnSpc>
                <a:spcPct val="100000"/>
              </a:lnSpc>
              <a:spcBef>
                <a:spcPts val="600"/>
              </a:spcBef>
              <a:spcAft>
                <a:spcPts val="0"/>
              </a:spcAft>
              <a:buClr>
                <a:srgbClr val="3F3F3F"/>
              </a:buClr>
              <a:buSzPts val="1200"/>
              <a:buNone/>
              <a:defRPr sz="1200"/>
            </a:lvl2pPr>
            <a:lvl3pPr marL="1371600" lvl="2" indent="-228600" algn="l">
              <a:lnSpc>
                <a:spcPct val="100000"/>
              </a:lnSpc>
              <a:spcBef>
                <a:spcPts val="400"/>
              </a:spcBef>
              <a:spcAft>
                <a:spcPts val="0"/>
              </a:spcAft>
              <a:buClr>
                <a:srgbClr val="3F3F3F"/>
              </a:buClr>
              <a:buSzPts val="1000"/>
              <a:buNone/>
              <a:defRPr sz="1000"/>
            </a:lvl3pPr>
            <a:lvl4pPr marL="1828800" lvl="3" indent="-228600" algn="l">
              <a:lnSpc>
                <a:spcPct val="100000"/>
              </a:lnSpc>
              <a:spcBef>
                <a:spcPts val="400"/>
              </a:spcBef>
              <a:spcAft>
                <a:spcPts val="0"/>
              </a:spcAft>
              <a:buClr>
                <a:srgbClr val="3F3F3F"/>
              </a:buClr>
              <a:buSzPts val="900"/>
              <a:buNone/>
              <a:defRPr sz="900"/>
            </a:lvl4pPr>
            <a:lvl5pPr marL="2286000" lvl="4" indent="-228600" algn="l">
              <a:lnSpc>
                <a:spcPct val="100000"/>
              </a:lnSpc>
              <a:spcBef>
                <a:spcPts val="400"/>
              </a:spcBef>
              <a:spcAft>
                <a:spcPts val="0"/>
              </a:spcAft>
              <a:buClr>
                <a:srgbClr val="3F3F3F"/>
              </a:buClr>
              <a:buSzPts val="900"/>
              <a:buNone/>
              <a:defRPr sz="900"/>
            </a:lvl5pPr>
            <a:lvl6pPr marL="2743200" lvl="5" indent="-228600" algn="l">
              <a:lnSpc>
                <a:spcPct val="90000"/>
              </a:lnSpc>
              <a:spcBef>
                <a:spcPts val="400"/>
              </a:spcBef>
              <a:spcAft>
                <a:spcPts val="0"/>
              </a:spcAft>
              <a:buSzPts val="900"/>
              <a:buNone/>
              <a:defRPr sz="900"/>
            </a:lvl6pPr>
            <a:lvl7pPr marL="3200400" lvl="6" indent="-228600" algn="l">
              <a:lnSpc>
                <a:spcPct val="90000"/>
              </a:lnSpc>
              <a:spcBef>
                <a:spcPts val="400"/>
              </a:spcBef>
              <a:spcAft>
                <a:spcPts val="0"/>
              </a:spcAft>
              <a:buSzPts val="900"/>
              <a:buNone/>
              <a:defRPr sz="900"/>
            </a:lvl7pPr>
            <a:lvl8pPr marL="3657600" lvl="7" indent="-228600" algn="l">
              <a:lnSpc>
                <a:spcPct val="90000"/>
              </a:lnSpc>
              <a:spcBef>
                <a:spcPts val="400"/>
              </a:spcBef>
              <a:spcAft>
                <a:spcPts val="0"/>
              </a:spcAft>
              <a:buSzPts val="900"/>
              <a:buNone/>
              <a:defRPr sz="900"/>
            </a:lvl8pPr>
            <a:lvl9pPr marL="4114800" lvl="8" indent="-228600" algn="l">
              <a:lnSpc>
                <a:spcPct val="90000"/>
              </a:lnSpc>
              <a:spcBef>
                <a:spcPts val="400"/>
              </a:spcBef>
              <a:spcAft>
                <a:spcPts val="400"/>
              </a:spcAft>
              <a:buSzPts val="900"/>
              <a:buNone/>
              <a:defRPr sz="900"/>
            </a:lvl9pPr>
          </a:lstStyle>
          <a:p>
            <a:endParaRPr/>
          </a:p>
        </p:txBody>
      </p:sp>
      <p:sp>
        <p:nvSpPr>
          <p:cNvPr id="29" name="Google Shape;29;p21"/>
          <p:cNvSpPr txBox="1">
            <a:spLocks noGrp="1"/>
          </p:cNvSpPr>
          <p:nvPr>
            <p:ph type="dt" idx="10"/>
          </p:nvPr>
        </p:nvSpPr>
        <p:spPr>
          <a:xfrm>
            <a:off x="8218426" y="6446838"/>
            <a:ext cx="258485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21"/>
          <p:cNvSpPr txBox="1">
            <a:spLocks noGrp="1"/>
          </p:cNvSpPr>
          <p:nvPr>
            <p:ph type="ftr" idx="11"/>
          </p:nvPr>
        </p:nvSpPr>
        <p:spPr>
          <a:xfrm>
            <a:off x="1097279" y="6446838"/>
            <a:ext cx="681826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21"/>
          <p:cNvSpPr txBox="1">
            <a:spLocks noGrp="1"/>
          </p:cNvSpPr>
          <p:nvPr>
            <p:ph type="sldNum" idx="12"/>
          </p:nvPr>
        </p:nvSpPr>
        <p:spPr>
          <a:xfrm>
            <a:off x="10993582" y="6446838"/>
            <a:ext cx="780010" cy="365125"/>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spTree>
      <p:nvGrpSpPr>
        <p:cNvPr id="1" name="Shape 32"/>
        <p:cNvGrpSpPr/>
        <p:nvPr/>
      </p:nvGrpSpPr>
      <p:grpSpPr>
        <a:xfrm>
          <a:off x="0" y="0"/>
          <a:ext cx="0" cy="0"/>
          <a:chOff x="0" y="0"/>
          <a:chExt cx="0" cy="0"/>
        </a:xfrm>
      </p:grpSpPr>
      <p:sp>
        <p:nvSpPr>
          <p:cNvPr id="33" name="Google Shape;33;p22"/>
          <p:cNvSpPr/>
          <p:nvPr/>
        </p:nvSpPr>
        <p:spPr>
          <a:xfrm>
            <a:off x="3175" y="6400800"/>
            <a:ext cx="12188825" cy="457200"/>
          </a:xfrm>
          <a:prstGeom prst="rect">
            <a:avLst/>
          </a:prstGeom>
          <a:solidFill>
            <a:srgbClr val="2626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2"/>
          <p:cNvSpPr txBox="1">
            <a:spLocks noGrp="1"/>
          </p:cNvSpPr>
          <p:nvPr>
            <p:ph type="ctrTitle"/>
          </p:nvPr>
        </p:nvSpPr>
        <p:spPr>
          <a:xfrm>
            <a:off x="1097280" y="758952"/>
            <a:ext cx="10058400" cy="356616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262626"/>
              </a:buClr>
              <a:buSzPts val="8000"/>
              <a:buFont typeface="Bookman Old Style"/>
              <a:buNone/>
              <a:defRPr sz="8000">
                <a:solidFill>
                  <a:srgbClr val="26262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22"/>
          <p:cNvSpPr txBox="1">
            <a:spLocks noGrp="1"/>
          </p:cNvSpPr>
          <p:nvPr>
            <p:ph type="subTitle" idx="1"/>
          </p:nvPr>
        </p:nvSpPr>
        <p:spPr>
          <a:xfrm>
            <a:off x="1100051" y="4645152"/>
            <a:ext cx="10058400" cy="1143000"/>
          </a:xfrm>
          <a:prstGeom prst="rect">
            <a:avLst/>
          </a:prstGeom>
          <a:noFill/>
          <a:ln>
            <a:noFill/>
          </a:ln>
        </p:spPr>
        <p:txBody>
          <a:bodyPr spcFirstLastPara="1" wrap="square" lIns="91425" tIns="45700" rIns="91425" bIns="45700" anchor="t" anchorCtr="0">
            <a:normAutofit/>
          </a:bodyPr>
          <a:lstStyle>
            <a:lvl1pPr lvl="0" algn="l">
              <a:lnSpc>
                <a:spcPct val="110000"/>
              </a:lnSpc>
              <a:spcBef>
                <a:spcPts val="1200"/>
              </a:spcBef>
              <a:spcAft>
                <a:spcPts val="0"/>
              </a:spcAft>
              <a:buSzPts val="2400"/>
              <a:buNone/>
              <a:defRPr sz="2400" cap="none">
                <a:solidFill>
                  <a:schemeClr val="dk1"/>
                </a:solidFill>
                <a:latin typeface="Libre Franklin"/>
                <a:ea typeface="Libre Franklin"/>
                <a:cs typeface="Libre Franklin"/>
                <a:sym typeface="Libre Franklin"/>
              </a:defRPr>
            </a:lvl1pPr>
            <a:lvl2pPr lvl="1" algn="ctr">
              <a:lnSpc>
                <a:spcPct val="100000"/>
              </a:lnSpc>
              <a:spcBef>
                <a:spcPts val="200"/>
              </a:spcBef>
              <a:spcAft>
                <a:spcPts val="0"/>
              </a:spcAft>
              <a:buClr>
                <a:srgbClr val="3F3F3F"/>
              </a:buClr>
              <a:buSzPts val="2400"/>
              <a:buNone/>
              <a:defRPr sz="2400"/>
            </a:lvl2pPr>
            <a:lvl3pPr lvl="2" algn="ctr">
              <a:lnSpc>
                <a:spcPct val="100000"/>
              </a:lnSpc>
              <a:spcBef>
                <a:spcPts val="400"/>
              </a:spcBef>
              <a:spcAft>
                <a:spcPts val="0"/>
              </a:spcAft>
              <a:buClr>
                <a:srgbClr val="3F3F3F"/>
              </a:buClr>
              <a:buSzPts val="2400"/>
              <a:buNone/>
              <a:defRPr sz="2400"/>
            </a:lvl3pPr>
            <a:lvl4pPr lvl="3" algn="ctr">
              <a:lnSpc>
                <a:spcPct val="100000"/>
              </a:lnSpc>
              <a:spcBef>
                <a:spcPts val="400"/>
              </a:spcBef>
              <a:spcAft>
                <a:spcPts val="0"/>
              </a:spcAft>
              <a:buClr>
                <a:srgbClr val="3F3F3F"/>
              </a:buClr>
              <a:buSzPts val="2000"/>
              <a:buNone/>
              <a:defRPr sz="2000"/>
            </a:lvl4pPr>
            <a:lvl5pPr lvl="4" algn="ctr">
              <a:lnSpc>
                <a:spcPct val="100000"/>
              </a:lnSpc>
              <a:spcBef>
                <a:spcPts val="400"/>
              </a:spcBef>
              <a:spcAft>
                <a:spcPts val="0"/>
              </a:spcAft>
              <a:buClr>
                <a:srgbClr val="3F3F3F"/>
              </a:buClr>
              <a:buSzPts val="2000"/>
              <a:buNone/>
              <a:defRPr sz="2000"/>
            </a:lvl5pPr>
            <a:lvl6pPr lvl="5" algn="ctr">
              <a:lnSpc>
                <a:spcPct val="90000"/>
              </a:lnSpc>
              <a:spcBef>
                <a:spcPts val="400"/>
              </a:spcBef>
              <a:spcAft>
                <a:spcPts val="0"/>
              </a:spcAft>
              <a:buSzPts val="2000"/>
              <a:buNone/>
              <a:defRPr sz="2000"/>
            </a:lvl6pPr>
            <a:lvl7pPr lvl="6" algn="ctr">
              <a:lnSpc>
                <a:spcPct val="90000"/>
              </a:lnSpc>
              <a:spcBef>
                <a:spcPts val="400"/>
              </a:spcBef>
              <a:spcAft>
                <a:spcPts val="0"/>
              </a:spcAft>
              <a:buSzPts val="2000"/>
              <a:buNone/>
              <a:defRPr sz="2000"/>
            </a:lvl7pPr>
            <a:lvl8pPr lvl="7" algn="ctr">
              <a:lnSpc>
                <a:spcPct val="90000"/>
              </a:lnSpc>
              <a:spcBef>
                <a:spcPts val="400"/>
              </a:spcBef>
              <a:spcAft>
                <a:spcPts val="0"/>
              </a:spcAft>
              <a:buSzPts val="2000"/>
              <a:buNone/>
              <a:defRPr sz="2000"/>
            </a:lvl8pPr>
            <a:lvl9pPr lvl="8" algn="ctr">
              <a:lnSpc>
                <a:spcPct val="90000"/>
              </a:lnSpc>
              <a:spcBef>
                <a:spcPts val="400"/>
              </a:spcBef>
              <a:spcAft>
                <a:spcPts val="400"/>
              </a:spcAft>
              <a:buSzPts val="2000"/>
              <a:buNone/>
              <a:defRPr sz="2000"/>
            </a:lvl9pPr>
          </a:lstStyle>
          <a:p>
            <a:endParaRPr/>
          </a:p>
        </p:txBody>
      </p:sp>
      <p:cxnSp>
        <p:nvCxnSpPr>
          <p:cNvPr id="36" name="Google Shape;36;p22"/>
          <p:cNvCxnSpPr/>
          <p:nvPr/>
        </p:nvCxnSpPr>
        <p:spPr>
          <a:xfrm>
            <a:off x="1207658" y="4474741"/>
            <a:ext cx="9875520" cy="0"/>
          </a:xfrm>
          <a:prstGeom prst="straightConnector1">
            <a:avLst/>
          </a:prstGeom>
          <a:noFill/>
          <a:ln w="12700" cap="flat" cmpd="sng">
            <a:solidFill>
              <a:srgbClr val="3F3F3F"/>
            </a:solidFill>
            <a:prstDash val="solid"/>
            <a:round/>
            <a:headEnd type="none" w="sm" len="sm"/>
            <a:tailEnd type="none" w="sm" len="sm"/>
          </a:ln>
        </p:spPr>
      </p:cxnSp>
      <p:sp>
        <p:nvSpPr>
          <p:cNvPr id="37" name="Google Shape;37;p22"/>
          <p:cNvSpPr txBox="1">
            <a:spLocks noGrp="1"/>
          </p:cNvSpPr>
          <p:nvPr>
            <p:ph type="dt" idx="10"/>
          </p:nvPr>
        </p:nvSpPr>
        <p:spPr>
          <a:xfrm>
            <a:off x="8218426" y="6446838"/>
            <a:ext cx="258485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22"/>
          <p:cNvSpPr txBox="1">
            <a:spLocks noGrp="1"/>
          </p:cNvSpPr>
          <p:nvPr>
            <p:ph type="ftr" idx="11"/>
          </p:nvPr>
        </p:nvSpPr>
        <p:spPr>
          <a:xfrm>
            <a:off x="1097279" y="6446838"/>
            <a:ext cx="681826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22"/>
          <p:cNvSpPr txBox="1">
            <a:spLocks noGrp="1"/>
          </p:cNvSpPr>
          <p:nvPr>
            <p:ph type="sldNum" idx="12"/>
          </p:nvPr>
        </p:nvSpPr>
        <p:spPr>
          <a:xfrm>
            <a:off x="10993582" y="6446838"/>
            <a:ext cx="780010" cy="365125"/>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bg>
      <p:bgPr>
        <a:solidFill>
          <a:schemeClr val="lt1"/>
        </a:solidFill>
        <a:effectLst/>
      </p:bgPr>
    </p:bg>
    <p:spTree>
      <p:nvGrpSpPr>
        <p:cNvPr id="1" name="Shape 40"/>
        <p:cNvGrpSpPr/>
        <p:nvPr/>
      </p:nvGrpSpPr>
      <p:grpSpPr>
        <a:xfrm>
          <a:off x="0" y="0"/>
          <a:ext cx="0" cy="0"/>
          <a:chOff x="0" y="0"/>
          <a:chExt cx="0" cy="0"/>
        </a:xfrm>
      </p:grpSpPr>
      <p:sp>
        <p:nvSpPr>
          <p:cNvPr id="41" name="Google Shape;41;p23"/>
          <p:cNvSpPr/>
          <p:nvPr/>
        </p:nvSpPr>
        <p:spPr>
          <a:xfrm>
            <a:off x="3175" y="6400800"/>
            <a:ext cx="12188825" cy="457200"/>
          </a:xfrm>
          <a:prstGeom prst="rect">
            <a:avLst/>
          </a:prstGeom>
          <a:solidFill>
            <a:srgbClr val="2626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3"/>
          <p:cNvSpPr txBox="1">
            <a:spLocks noGrp="1"/>
          </p:cNvSpPr>
          <p:nvPr>
            <p:ph type="title"/>
          </p:nvPr>
        </p:nvSpPr>
        <p:spPr>
          <a:xfrm>
            <a:off x="1097280" y="758952"/>
            <a:ext cx="10058400" cy="356616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262626"/>
              </a:buClr>
              <a:buSzPts val="8000"/>
              <a:buFont typeface="Bookman Old Style"/>
              <a:buNone/>
              <a:defRPr sz="8000" b="0">
                <a:solidFill>
                  <a:srgbClr val="26262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3" name="Google Shape;43;p23"/>
          <p:cNvSpPr txBox="1">
            <a:spLocks noGrp="1"/>
          </p:cNvSpPr>
          <p:nvPr>
            <p:ph type="body" idx="1"/>
          </p:nvPr>
        </p:nvSpPr>
        <p:spPr>
          <a:xfrm>
            <a:off x="1097280" y="4663440"/>
            <a:ext cx="10058400" cy="1143000"/>
          </a:xfrm>
          <a:prstGeom prst="rect">
            <a:avLst/>
          </a:prstGeom>
          <a:noFill/>
          <a:ln>
            <a:noFill/>
          </a:ln>
        </p:spPr>
        <p:txBody>
          <a:bodyPr spcFirstLastPara="1" wrap="square" lIns="91425" tIns="45700" rIns="91425" bIns="45700" anchor="t" anchorCtr="0">
            <a:normAutofit/>
          </a:bodyPr>
          <a:lstStyle>
            <a:lvl1pPr marL="457200" lvl="0" indent="-228600" algn="l">
              <a:lnSpc>
                <a:spcPct val="110000"/>
              </a:lnSpc>
              <a:spcBef>
                <a:spcPts val="1200"/>
              </a:spcBef>
              <a:spcAft>
                <a:spcPts val="0"/>
              </a:spcAft>
              <a:buSzPts val="2400"/>
              <a:buNone/>
              <a:defRPr sz="2400" cap="none">
                <a:solidFill>
                  <a:schemeClr val="dk1"/>
                </a:solidFill>
                <a:latin typeface="Libre Franklin"/>
                <a:ea typeface="Libre Franklin"/>
                <a:cs typeface="Libre Franklin"/>
                <a:sym typeface="Libre Franklin"/>
              </a:defRPr>
            </a:lvl1pPr>
            <a:lvl2pPr marL="914400" lvl="1" indent="-228600" algn="l">
              <a:lnSpc>
                <a:spcPct val="100000"/>
              </a:lnSpc>
              <a:spcBef>
                <a:spcPts val="200"/>
              </a:spcBef>
              <a:spcAft>
                <a:spcPts val="0"/>
              </a:spcAft>
              <a:buClr>
                <a:srgbClr val="888888"/>
              </a:buClr>
              <a:buSzPts val="1800"/>
              <a:buNone/>
              <a:defRPr sz="1800">
                <a:solidFill>
                  <a:srgbClr val="888888"/>
                </a:solidFill>
              </a:defRPr>
            </a:lvl2pPr>
            <a:lvl3pPr marL="1371600" lvl="2" indent="-228600" algn="l">
              <a:lnSpc>
                <a:spcPct val="100000"/>
              </a:lnSpc>
              <a:spcBef>
                <a:spcPts val="400"/>
              </a:spcBef>
              <a:spcAft>
                <a:spcPts val="0"/>
              </a:spcAft>
              <a:buClr>
                <a:srgbClr val="888888"/>
              </a:buClr>
              <a:buSzPts val="1600"/>
              <a:buNone/>
              <a:defRPr sz="1600">
                <a:solidFill>
                  <a:srgbClr val="888888"/>
                </a:solidFill>
              </a:defRPr>
            </a:lvl3pPr>
            <a:lvl4pPr marL="1828800" lvl="3" indent="-228600" algn="l">
              <a:lnSpc>
                <a:spcPct val="100000"/>
              </a:lnSpc>
              <a:spcBef>
                <a:spcPts val="400"/>
              </a:spcBef>
              <a:spcAft>
                <a:spcPts val="0"/>
              </a:spcAft>
              <a:buClr>
                <a:srgbClr val="888888"/>
              </a:buClr>
              <a:buSzPts val="1400"/>
              <a:buNone/>
              <a:defRPr sz="1400">
                <a:solidFill>
                  <a:srgbClr val="888888"/>
                </a:solidFill>
              </a:defRPr>
            </a:lvl4pPr>
            <a:lvl5pPr marL="2286000" lvl="4" indent="-228600" algn="l">
              <a:lnSpc>
                <a:spcPct val="100000"/>
              </a:lnSpc>
              <a:spcBef>
                <a:spcPts val="400"/>
              </a:spcBef>
              <a:spcAft>
                <a:spcPts val="0"/>
              </a:spcAft>
              <a:buClr>
                <a:srgbClr val="888888"/>
              </a:buClr>
              <a:buSzPts val="1400"/>
              <a:buNone/>
              <a:defRPr sz="1400">
                <a:solidFill>
                  <a:srgbClr val="888888"/>
                </a:solidFill>
              </a:defRPr>
            </a:lvl5pPr>
            <a:lvl6pPr marL="2743200" lvl="5" indent="-228600" algn="l">
              <a:lnSpc>
                <a:spcPct val="90000"/>
              </a:lnSpc>
              <a:spcBef>
                <a:spcPts val="400"/>
              </a:spcBef>
              <a:spcAft>
                <a:spcPts val="0"/>
              </a:spcAft>
              <a:buSzPts val="1400"/>
              <a:buNone/>
              <a:defRPr sz="1400">
                <a:solidFill>
                  <a:srgbClr val="888888"/>
                </a:solidFill>
              </a:defRPr>
            </a:lvl6pPr>
            <a:lvl7pPr marL="3200400" lvl="6" indent="-228600" algn="l">
              <a:lnSpc>
                <a:spcPct val="90000"/>
              </a:lnSpc>
              <a:spcBef>
                <a:spcPts val="400"/>
              </a:spcBef>
              <a:spcAft>
                <a:spcPts val="0"/>
              </a:spcAft>
              <a:buSzPts val="1400"/>
              <a:buNone/>
              <a:defRPr sz="1400">
                <a:solidFill>
                  <a:srgbClr val="888888"/>
                </a:solidFill>
              </a:defRPr>
            </a:lvl7pPr>
            <a:lvl8pPr marL="3657600" lvl="7" indent="-228600" algn="l">
              <a:lnSpc>
                <a:spcPct val="90000"/>
              </a:lnSpc>
              <a:spcBef>
                <a:spcPts val="400"/>
              </a:spcBef>
              <a:spcAft>
                <a:spcPts val="0"/>
              </a:spcAft>
              <a:buSzPts val="1400"/>
              <a:buNone/>
              <a:defRPr sz="1400">
                <a:solidFill>
                  <a:srgbClr val="888888"/>
                </a:solidFill>
              </a:defRPr>
            </a:lvl8pPr>
            <a:lvl9pPr marL="4114800" lvl="8" indent="-228600" algn="l">
              <a:lnSpc>
                <a:spcPct val="90000"/>
              </a:lnSpc>
              <a:spcBef>
                <a:spcPts val="400"/>
              </a:spcBef>
              <a:spcAft>
                <a:spcPts val="400"/>
              </a:spcAft>
              <a:buSzPts val="1400"/>
              <a:buNone/>
              <a:defRPr sz="1400">
                <a:solidFill>
                  <a:srgbClr val="888888"/>
                </a:solidFill>
              </a:defRPr>
            </a:lvl9pPr>
          </a:lstStyle>
          <a:p>
            <a:endParaRPr/>
          </a:p>
        </p:txBody>
      </p:sp>
      <p:cxnSp>
        <p:nvCxnSpPr>
          <p:cNvPr id="44" name="Google Shape;44;p23"/>
          <p:cNvCxnSpPr/>
          <p:nvPr/>
        </p:nvCxnSpPr>
        <p:spPr>
          <a:xfrm>
            <a:off x="1207658" y="4485132"/>
            <a:ext cx="9875520" cy="0"/>
          </a:xfrm>
          <a:prstGeom prst="straightConnector1">
            <a:avLst/>
          </a:prstGeom>
          <a:noFill/>
          <a:ln w="12700" cap="flat" cmpd="sng">
            <a:solidFill>
              <a:srgbClr val="3F3F3F"/>
            </a:solidFill>
            <a:prstDash val="solid"/>
            <a:round/>
            <a:headEnd type="none" w="sm" len="sm"/>
            <a:tailEnd type="none" w="sm" len="sm"/>
          </a:ln>
        </p:spPr>
      </p:cxnSp>
      <p:sp>
        <p:nvSpPr>
          <p:cNvPr id="45" name="Google Shape;45;p23"/>
          <p:cNvSpPr txBox="1">
            <a:spLocks noGrp="1"/>
          </p:cNvSpPr>
          <p:nvPr>
            <p:ph type="dt" idx="10"/>
          </p:nvPr>
        </p:nvSpPr>
        <p:spPr>
          <a:xfrm>
            <a:off x="8218426" y="6446838"/>
            <a:ext cx="258485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 name="Google Shape;46;p23"/>
          <p:cNvSpPr txBox="1">
            <a:spLocks noGrp="1"/>
          </p:cNvSpPr>
          <p:nvPr>
            <p:ph type="ftr" idx="11"/>
          </p:nvPr>
        </p:nvSpPr>
        <p:spPr>
          <a:xfrm>
            <a:off x="1097279" y="6446838"/>
            <a:ext cx="681826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23"/>
          <p:cNvSpPr txBox="1">
            <a:spLocks noGrp="1"/>
          </p:cNvSpPr>
          <p:nvPr>
            <p:ph type="sldNum" idx="12"/>
          </p:nvPr>
        </p:nvSpPr>
        <p:spPr>
          <a:xfrm>
            <a:off x="10993582" y="6446838"/>
            <a:ext cx="780010" cy="365125"/>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8"/>
        <p:cNvGrpSpPr/>
        <p:nvPr/>
      </p:nvGrpSpPr>
      <p:grpSpPr>
        <a:xfrm>
          <a:off x="0" y="0"/>
          <a:ext cx="0" cy="0"/>
          <a:chOff x="0" y="0"/>
          <a:chExt cx="0" cy="0"/>
        </a:xfrm>
      </p:grpSpPr>
      <p:sp>
        <p:nvSpPr>
          <p:cNvPr id="49" name="Google Shape;49;p24"/>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0" name="Google Shape;50;p24"/>
          <p:cNvSpPr txBox="1">
            <a:spLocks noGrp="1"/>
          </p:cNvSpPr>
          <p:nvPr>
            <p:ph type="body" idx="1"/>
          </p:nvPr>
        </p:nvSpPr>
        <p:spPr>
          <a:xfrm>
            <a:off x="1097280" y="2120900"/>
            <a:ext cx="4639736" cy="3748193"/>
          </a:xfrm>
          <a:prstGeom prst="rect">
            <a:avLst/>
          </a:prstGeom>
          <a:noFill/>
          <a:ln>
            <a:noFill/>
          </a:ln>
        </p:spPr>
        <p:txBody>
          <a:bodyPr spcFirstLastPara="1" wrap="square" lIns="0" tIns="45700" rIns="0" bIns="45700" anchor="t" anchorCtr="0">
            <a:normAutofit/>
          </a:bodyPr>
          <a:lstStyle>
            <a:lvl1pPr marL="457200" lvl="0" indent="-342900" algn="l">
              <a:lnSpc>
                <a:spcPct val="110000"/>
              </a:lnSpc>
              <a:spcBef>
                <a:spcPts val="1200"/>
              </a:spcBef>
              <a:spcAft>
                <a:spcPts val="0"/>
              </a:spcAft>
              <a:buSzPts val="1800"/>
              <a:buChar char=" "/>
              <a:defRPr/>
            </a:lvl1pPr>
            <a:lvl2pPr marL="914400" lvl="1" indent="-342900" algn="l">
              <a:lnSpc>
                <a:spcPct val="100000"/>
              </a:lnSpc>
              <a:spcBef>
                <a:spcPts val="200"/>
              </a:spcBef>
              <a:spcAft>
                <a:spcPts val="0"/>
              </a:spcAft>
              <a:buClr>
                <a:srgbClr val="3F3F3F"/>
              </a:buClr>
              <a:buSzPts val="1800"/>
              <a:buChar char="◦"/>
              <a:defRPr/>
            </a:lvl2pPr>
            <a:lvl3pPr marL="1371600" lvl="2" indent="-342900" algn="l">
              <a:lnSpc>
                <a:spcPct val="100000"/>
              </a:lnSpc>
              <a:spcBef>
                <a:spcPts val="400"/>
              </a:spcBef>
              <a:spcAft>
                <a:spcPts val="0"/>
              </a:spcAft>
              <a:buClr>
                <a:srgbClr val="3F3F3F"/>
              </a:buClr>
              <a:buSzPts val="1800"/>
              <a:buChar char="◦"/>
              <a:defRPr/>
            </a:lvl3pPr>
            <a:lvl4pPr marL="1828800" lvl="3" indent="-342900" algn="l">
              <a:lnSpc>
                <a:spcPct val="100000"/>
              </a:lnSpc>
              <a:spcBef>
                <a:spcPts val="400"/>
              </a:spcBef>
              <a:spcAft>
                <a:spcPts val="0"/>
              </a:spcAft>
              <a:buClr>
                <a:srgbClr val="3F3F3F"/>
              </a:buClr>
              <a:buSzPts val="1800"/>
              <a:buChar char="◦"/>
              <a:defRPr/>
            </a:lvl4pPr>
            <a:lvl5pPr marL="2286000" lvl="4" indent="-342900" algn="l">
              <a:lnSpc>
                <a:spcPct val="100000"/>
              </a:lnSpc>
              <a:spcBef>
                <a:spcPts val="400"/>
              </a:spcBef>
              <a:spcAft>
                <a:spcPts val="0"/>
              </a:spcAft>
              <a:buClr>
                <a:srgbClr val="3F3F3F"/>
              </a:buClr>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51" name="Google Shape;51;p24"/>
          <p:cNvSpPr txBox="1">
            <a:spLocks noGrp="1"/>
          </p:cNvSpPr>
          <p:nvPr>
            <p:ph type="body" idx="2"/>
          </p:nvPr>
        </p:nvSpPr>
        <p:spPr>
          <a:xfrm>
            <a:off x="6515944" y="2120900"/>
            <a:ext cx="4639736" cy="3748194"/>
          </a:xfrm>
          <a:prstGeom prst="rect">
            <a:avLst/>
          </a:prstGeom>
          <a:noFill/>
          <a:ln>
            <a:noFill/>
          </a:ln>
        </p:spPr>
        <p:txBody>
          <a:bodyPr spcFirstLastPara="1" wrap="square" lIns="0" tIns="45700" rIns="0" bIns="45700" anchor="t" anchorCtr="0">
            <a:normAutofit/>
          </a:bodyPr>
          <a:lstStyle>
            <a:lvl1pPr marL="457200" lvl="0" indent="-342900" algn="l">
              <a:lnSpc>
                <a:spcPct val="110000"/>
              </a:lnSpc>
              <a:spcBef>
                <a:spcPts val="1200"/>
              </a:spcBef>
              <a:spcAft>
                <a:spcPts val="0"/>
              </a:spcAft>
              <a:buSzPts val="1800"/>
              <a:buChar char=" "/>
              <a:defRPr/>
            </a:lvl1pPr>
            <a:lvl2pPr marL="914400" lvl="1" indent="-342900" algn="l">
              <a:lnSpc>
                <a:spcPct val="100000"/>
              </a:lnSpc>
              <a:spcBef>
                <a:spcPts val="200"/>
              </a:spcBef>
              <a:spcAft>
                <a:spcPts val="0"/>
              </a:spcAft>
              <a:buClr>
                <a:srgbClr val="3F3F3F"/>
              </a:buClr>
              <a:buSzPts val="1800"/>
              <a:buChar char="◦"/>
              <a:defRPr/>
            </a:lvl2pPr>
            <a:lvl3pPr marL="1371600" lvl="2" indent="-342900" algn="l">
              <a:lnSpc>
                <a:spcPct val="100000"/>
              </a:lnSpc>
              <a:spcBef>
                <a:spcPts val="400"/>
              </a:spcBef>
              <a:spcAft>
                <a:spcPts val="0"/>
              </a:spcAft>
              <a:buClr>
                <a:srgbClr val="3F3F3F"/>
              </a:buClr>
              <a:buSzPts val="1800"/>
              <a:buChar char="◦"/>
              <a:defRPr/>
            </a:lvl3pPr>
            <a:lvl4pPr marL="1828800" lvl="3" indent="-342900" algn="l">
              <a:lnSpc>
                <a:spcPct val="100000"/>
              </a:lnSpc>
              <a:spcBef>
                <a:spcPts val="400"/>
              </a:spcBef>
              <a:spcAft>
                <a:spcPts val="0"/>
              </a:spcAft>
              <a:buClr>
                <a:srgbClr val="3F3F3F"/>
              </a:buClr>
              <a:buSzPts val="1800"/>
              <a:buChar char="◦"/>
              <a:defRPr/>
            </a:lvl4pPr>
            <a:lvl5pPr marL="2286000" lvl="4" indent="-342900" algn="l">
              <a:lnSpc>
                <a:spcPct val="100000"/>
              </a:lnSpc>
              <a:spcBef>
                <a:spcPts val="400"/>
              </a:spcBef>
              <a:spcAft>
                <a:spcPts val="0"/>
              </a:spcAft>
              <a:buClr>
                <a:srgbClr val="3F3F3F"/>
              </a:buClr>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52" name="Google Shape;52;p24"/>
          <p:cNvSpPr txBox="1">
            <a:spLocks noGrp="1"/>
          </p:cNvSpPr>
          <p:nvPr>
            <p:ph type="dt" idx="10"/>
          </p:nvPr>
        </p:nvSpPr>
        <p:spPr>
          <a:xfrm>
            <a:off x="8218426" y="6446838"/>
            <a:ext cx="258485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24"/>
          <p:cNvSpPr txBox="1">
            <a:spLocks noGrp="1"/>
          </p:cNvSpPr>
          <p:nvPr>
            <p:ph type="ftr" idx="11"/>
          </p:nvPr>
        </p:nvSpPr>
        <p:spPr>
          <a:xfrm>
            <a:off x="1097279" y="6446838"/>
            <a:ext cx="681826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4" name="Google Shape;54;p24"/>
          <p:cNvSpPr txBox="1">
            <a:spLocks noGrp="1"/>
          </p:cNvSpPr>
          <p:nvPr>
            <p:ph type="sldNum" idx="12"/>
          </p:nvPr>
        </p:nvSpPr>
        <p:spPr>
          <a:xfrm>
            <a:off x="10993582" y="6446838"/>
            <a:ext cx="780010" cy="365125"/>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55"/>
        <p:cNvGrpSpPr/>
        <p:nvPr/>
      </p:nvGrpSpPr>
      <p:grpSpPr>
        <a:xfrm>
          <a:off x="0" y="0"/>
          <a:ext cx="0" cy="0"/>
          <a:chOff x="0" y="0"/>
          <a:chExt cx="0" cy="0"/>
        </a:xfrm>
      </p:grpSpPr>
      <p:sp>
        <p:nvSpPr>
          <p:cNvPr id="56" name="Google Shape;56;p25"/>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7" name="Google Shape;57;p25"/>
          <p:cNvSpPr txBox="1">
            <a:spLocks noGrp="1"/>
          </p:cNvSpPr>
          <p:nvPr>
            <p:ph type="body" idx="1"/>
          </p:nvPr>
        </p:nvSpPr>
        <p:spPr>
          <a:xfrm>
            <a:off x="1097280" y="2057400"/>
            <a:ext cx="4639736" cy="736282"/>
          </a:xfrm>
          <a:prstGeom prst="rect">
            <a:avLst/>
          </a:prstGeom>
          <a:noFill/>
          <a:ln>
            <a:noFill/>
          </a:ln>
        </p:spPr>
        <p:txBody>
          <a:bodyPr spcFirstLastPara="1" wrap="square" lIns="91425" tIns="45700" rIns="91425" bIns="45700" anchor="ctr" anchorCtr="0">
            <a:normAutofit/>
          </a:bodyPr>
          <a:lstStyle>
            <a:lvl1pPr marL="457200" lvl="0" indent="-228600" algn="l">
              <a:lnSpc>
                <a:spcPct val="110000"/>
              </a:lnSpc>
              <a:spcBef>
                <a:spcPts val="1200"/>
              </a:spcBef>
              <a:spcAft>
                <a:spcPts val="0"/>
              </a:spcAft>
              <a:buSzPts val="2000"/>
              <a:buNone/>
              <a:defRPr sz="2000" b="0" cap="none">
                <a:solidFill>
                  <a:schemeClr val="dk1"/>
                </a:solidFill>
              </a:defRPr>
            </a:lvl1pPr>
            <a:lvl2pPr marL="914400" lvl="1" indent="-228600" algn="l">
              <a:lnSpc>
                <a:spcPct val="100000"/>
              </a:lnSpc>
              <a:spcBef>
                <a:spcPts val="200"/>
              </a:spcBef>
              <a:spcAft>
                <a:spcPts val="0"/>
              </a:spcAft>
              <a:buClr>
                <a:srgbClr val="3F3F3F"/>
              </a:buClr>
              <a:buSzPts val="2000"/>
              <a:buNone/>
              <a:defRPr sz="2000" b="1"/>
            </a:lvl2pPr>
            <a:lvl3pPr marL="1371600" lvl="2" indent="-228600" algn="l">
              <a:lnSpc>
                <a:spcPct val="100000"/>
              </a:lnSpc>
              <a:spcBef>
                <a:spcPts val="400"/>
              </a:spcBef>
              <a:spcAft>
                <a:spcPts val="0"/>
              </a:spcAft>
              <a:buClr>
                <a:srgbClr val="3F3F3F"/>
              </a:buClr>
              <a:buSzPts val="1800"/>
              <a:buNone/>
              <a:defRPr sz="1800" b="1"/>
            </a:lvl3pPr>
            <a:lvl4pPr marL="1828800" lvl="3" indent="-228600" algn="l">
              <a:lnSpc>
                <a:spcPct val="100000"/>
              </a:lnSpc>
              <a:spcBef>
                <a:spcPts val="400"/>
              </a:spcBef>
              <a:spcAft>
                <a:spcPts val="0"/>
              </a:spcAft>
              <a:buClr>
                <a:srgbClr val="3F3F3F"/>
              </a:buClr>
              <a:buSzPts val="1600"/>
              <a:buNone/>
              <a:defRPr sz="1600" b="1"/>
            </a:lvl4pPr>
            <a:lvl5pPr marL="2286000" lvl="4" indent="-228600" algn="l">
              <a:lnSpc>
                <a:spcPct val="100000"/>
              </a:lnSpc>
              <a:spcBef>
                <a:spcPts val="400"/>
              </a:spcBef>
              <a:spcAft>
                <a:spcPts val="0"/>
              </a:spcAft>
              <a:buClr>
                <a:srgbClr val="3F3F3F"/>
              </a:buClr>
              <a:buSzPts val="1600"/>
              <a:buNone/>
              <a:defRPr sz="1600" b="1"/>
            </a:lvl5pPr>
            <a:lvl6pPr marL="2743200" lvl="5" indent="-228600" algn="l">
              <a:lnSpc>
                <a:spcPct val="90000"/>
              </a:lnSpc>
              <a:spcBef>
                <a:spcPts val="400"/>
              </a:spcBef>
              <a:spcAft>
                <a:spcPts val="0"/>
              </a:spcAft>
              <a:buSzPts val="1600"/>
              <a:buNone/>
              <a:defRPr sz="1600" b="1"/>
            </a:lvl6pPr>
            <a:lvl7pPr marL="3200400" lvl="6" indent="-228600" algn="l">
              <a:lnSpc>
                <a:spcPct val="90000"/>
              </a:lnSpc>
              <a:spcBef>
                <a:spcPts val="400"/>
              </a:spcBef>
              <a:spcAft>
                <a:spcPts val="0"/>
              </a:spcAft>
              <a:buSzPts val="1600"/>
              <a:buNone/>
              <a:defRPr sz="1600" b="1"/>
            </a:lvl7pPr>
            <a:lvl8pPr marL="3657600" lvl="7" indent="-228600" algn="l">
              <a:lnSpc>
                <a:spcPct val="90000"/>
              </a:lnSpc>
              <a:spcBef>
                <a:spcPts val="400"/>
              </a:spcBef>
              <a:spcAft>
                <a:spcPts val="0"/>
              </a:spcAft>
              <a:buSzPts val="1600"/>
              <a:buNone/>
              <a:defRPr sz="1600" b="1"/>
            </a:lvl8pPr>
            <a:lvl9pPr marL="4114800" lvl="8" indent="-228600" algn="l">
              <a:lnSpc>
                <a:spcPct val="90000"/>
              </a:lnSpc>
              <a:spcBef>
                <a:spcPts val="400"/>
              </a:spcBef>
              <a:spcAft>
                <a:spcPts val="400"/>
              </a:spcAft>
              <a:buSzPts val="1600"/>
              <a:buNone/>
              <a:defRPr sz="1600" b="1"/>
            </a:lvl9pPr>
          </a:lstStyle>
          <a:p>
            <a:endParaRPr/>
          </a:p>
        </p:txBody>
      </p:sp>
      <p:sp>
        <p:nvSpPr>
          <p:cNvPr id="58" name="Google Shape;58;p25"/>
          <p:cNvSpPr txBox="1">
            <a:spLocks noGrp="1"/>
          </p:cNvSpPr>
          <p:nvPr>
            <p:ph type="body" idx="2"/>
          </p:nvPr>
        </p:nvSpPr>
        <p:spPr>
          <a:xfrm>
            <a:off x="1097280" y="2958274"/>
            <a:ext cx="4639736" cy="2910821"/>
          </a:xfrm>
          <a:prstGeom prst="rect">
            <a:avLst/>
          </a:prstGeom>
          <a:noFill/>
          <a:ln>
            <a:noFill/>
          </a:ln>
        </p:spPr>
        <p:txBody>
          <a:bodyPr spcFirstLastPara="1" wrap="square" lIns="0" tIns="45700" rIns="0" bIns="45700" anchor="t" anchorCtr="0">
            <a:normAutofit/>
          </a:bodyPr>
          <a:lstStyle>
            <a:lvl1pPr marL="457200" lvl="0" indent="-342900" algn="l">
              <a:lnSpc>
                <a:spcPct val="110000"/>
              </a:lnSpc>
              <a:spcBef>
                <a:spcPts val="1200"/>
              </a:spcBef>
              <a:spcAft>
                <a:spcPts val="0"/>
              </a:spcAft>
              <a:buSzPts val="1800"/>
              <a:buChar char=" "/>
              <a:defRPr/>
            </a:lvl1pPr>
            <a:lvl2pPr marL="914400" lvl="1" indent="-342900" algn="l">
              <a:lnSpc>
                <a:spcPct val="100000"/>
              </a:lnSpc>
              <a:spcBef>
                <a:spcPts val="200"/>
              </a:spcBef>
              <a:spcAft>
                <a:spcPts val="0"/>
              </a:spcAft>
              <a:buClr>
                <a:srgbClr val="3F3F3F"/>
              </a:buClr>
              <a:buSzPts val="1800"/>
              <a:buChar char="◦"/>
              <a:defRPr/>
            </a:lvl2pPr>
            <a:lvl3pPr marL="1371600" lvl="2" indent="-342900" algn="l">
              <a:lnSpc>
                <a:spcPct val="100000"/>
              </a:lnSpc>
              <a:spcBef>
                <a:spcPts val="400"/>
              </a:spcBef>
              <a:spcAft>
                <a:spcPts val="0"/>
              </a:spcAft>
              <a:buClr>
                <a:srgbClr val="3F3F3F"/>
              </a:buClr>
              <a:buSzPts val="1800"/>
              <a:buChar char="◦"/>
              <a:defRPr/>
            </a:lvl3pPr>
            <a:lvl4pPr marL="1828800" lvl="3" indent="-342900" algn="l">
              <a:lnSpc>
                <a:spcPct val="100000"/>
              </a:lnSpc>
              <a:spcBef>
                <a:spcPts val="400"/>
              </a:spcBef>
              <a:spcAft>
                <a:spcPts val="0"/>
              </a:spcAft>
              <a:buClr>
                <a:srgbClr val="3F3F3F"/>
              </a:buClr>
              <a:buSzPts val="1800"/>
              <a:buChar char="◦"/>
              <a:defRPr/>
            </a:lvl4pPr>
            <a:lvl5pPr marL="2286000" lvl="4" indent="-342900" algn="l">
              <a:lnSpc>
                <a:spcPct val="100000"/>
              </a:lnSpc>
              <a:spcBef>
                <a:spcPts val="400"/>
              </a:spcBef>
              <a:spcAft>
                <a:spcPts val="0"/>
              </a:spcAft>
              <a:buClr>
                <a:srgbClr val="3F3F3F"/>
              </a:buClr>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59" name="Google Shape;59;p25"/>
          <p:cNvSpPr txBox="1">
            <a:spLocks noGrp="1"/>
          </p:cNvSpPr>
          <p:nvPr>
            <p:ph type="body" idx="3"/>
          </p:nvPr>
        </p:nvSpPr>
        <p:spPr>
          <a:xfrm>
            <a:off x="6515944" y="2057400"/>
            <a:ext cx="4639736" cy="736282"/>
          </a:xfrm>
          <a:prstGeom prst="rect">
            <a:avLst/>
          </a:prstGeom>
          <a:noFill/>
          <a:ln>
            <a:noFill/>
          </a:ln>
        </p:spPr>
        <p:txBody>
          <a:bodyPr spcFirstLastPara="1" wrap="square" lIns="91425" tIns="45700" rIns="91425" bIns="45700" anchor="ctr" anchorCtr="0">
            <a:normAutofit/>
          </a:bodyPr>
          <a:lstStyle>
            <a:lvl1pPr marL="457200" lvl="0" indent="-228600" algn="l">
              <a:lnSpc>
                <a:spcPct val="110000"/>
              </a:lnSpc>
              <a:spcBef>
                <a:spcPts val="1200"/>
              </a:spcBef>
              <a:spcAft>
                <a:spcPts val="0"/>
              </a:spcAft>
              <a:buSzPts val="2000"/>
              <a:buNone/>
              <a:defRPr sz="2000" b="0" cap="none">
                <a:solidFill>
                  <a:schemeClr val="dk1"/>
                </a:solidFill>
              </a:defRPr>
            </a:lvl1pPr>
            <a:lvl2pPr marL="914400" lvl="1" indent="-228600" algn="l">
              <a:lnSpc>
                <a:spcPct val="100000"/>
              </a:lnSpc>
              <a:spcBef>
                <a:spcPts val="200"/>
              </a:spcBef>
              <a:spcAft>
                <a:spcPts val="0"/>
              </a:spcAft>
              <a:buClr>
                <a:srgbClr val="3F3F3F"/>
              </a:buClr>
              <a:buSzPts val="2000"/>
              <a:buNone/>
              <a:defRPr sz="2000" b="1"/>
            </a:lvl2pPr>
            <a:lvl3pPr marL="1371600" lvl="2" indent="-228600" algn="l">
              <a:lnSpc>
                <a:spcPct val="100000"/>
              </a:lnSpc>
              <a:spcBef>
                <a:spcPts val="400"/>
              </a:spcBef>
              <a:spcAft>
                <a:spcPts val="0"/>
              </a:spcAft>
              <a:buClr>
                <a:srgbClr val="3F3F3F"/>
              </a:buClr>
              <a:buSzPts val="1800"/>
              <a:buNone/>
              <a:defRPr sz="1800" b="1"/>
            </a:lvl3pPr>
            <a:lvl4pPr marL="1828800" lvl="3" indent="-228600" algn="l">
              <a:lnSpc>
                <a:spcPct val="100000"/>
              </a:lnSpc>
              <a:spcBef>
                <a:spcPts val="400"/>
              </a:spcBef>
              <a:spcAft>
                <a:spcPts val="0"/>
              </a:spcAft>
              <a:buClr>
                <a:srgbClr val="3F3F3F"/>
              </a:buClr>
              <a:buSzPts val="1600"/>
              <a:buNone/>
              <a:defRPr sz="1600" b="1"/>
            </a:lvl4pPr>
            <a:lvl5pPr marL="2286000" lvl="4" indent="-228600" algn="l">
              <a:lnSpc>
                <a:spcPct val="100000"/>
              </a:lnSpc>
              <a:spcBef>
                <a:spcPts val="400"/>
              </a:spcBef>
              <a:spcAft>
                <a:spcPts val="0"/>
              </a:spcAft>
              <a:buClr>
                <a:srgbClr val="3F3F3F"/>
              </a:buClr>
              <a:buSzPts val="1600"/>
              <a:buNone/>
              <a:defRPr sz="1600" b="1"/>
            </a:lvl5pPr>
            <a:lvl6pPr marL="2743200" lvl="5" indent="-228600" algn="l">
              <a:lnSpc>
                <a:spcPct val="90000"/>
              </a:lnSpc>
              <a:spcBef>
                <a:spcPts val="400"/>
              </a:spcBef>
              <a:spcAft>
                <a:spcPts val="0"/>
              </a:spcAft>
              <a:buSzPts val="1600"/>
              <a:buNone/>
              <a:defRPr sz="1600" b="1"/>
            </a:lvl6pPr>
            <a:lvl7pPr marL="3200400" lvl="6" indent="-228600" algn="l">
              <a:lnSpc>
                <a:spcPct val="90000"/>
              </a:lnSpc>
              <a:spcBef>
                <a:spcPts val="400"/>
              </a:spcBef>
              <a:spcAft>
                <a:spcPts val="0"/>
              </a:spcAft>
              <a:buSzPts val="1600"/>
              <a:buNone/>
              <a:defRPr sz="1600" b="1"/>
            </a:lvl7pPr>
            <a:lvl8pPr marL="3657600" lvl="7" indent="-228600" algn="l">
              <a:lnSpc>
                <a:spcPct val="90000"/>
              </a:lnSpc>
              <a:spcBef>
                <a:spcPts val="400"/>
              </a:spcBef>
              <a:spcAft>
                <a:spcPts val="0"/>
              </a:spcAft>
              <a:buSzPts val="1600"/>
              <a:buNone/>
              <a:defRPr sz="1600" b="1"/>
            </a:lvl8pPr>
            <a:lvl9pPr marL="4114800" lvl="8" indent="-228600" algn="l">
              <a:lnSpc>
                <a:spcPct val="90000"/>
              </a:lnSpc>
              <a:spcBef>
                <a:spcPts val="400"/>
              </a:spcBef>
              <a:spcAft>
                <a:spcPts val="400"/>
              </a:spcAft>
              <a:buSzPts val="1600"/>
              <a:buNone/>
              <a:defRPr sz="1600" b="1"/>
            </a:lvl9pPr>
          </a:lstStyle>
          <a:p>
            <a:endParaRPr/>
          </a:p>
        </p:txBody>
      </p:sp>
      <p:sp>
        <p:nvSpPr>
          <p:cNvPr id="60" name="Google Shape;60;p25"/>
          <p:cNvSpPr txBox="1">
            <a:spLocks noGrp="1"/>
          </p:cNvSpPr>
          <p:nvPr>
            <p:ph type="body" idx="4"/>
          </p:nvPr>
        </p:nvSpPr>
        <p:spPr>
          <a:xfrm>
            <a:off x="6515944" y="2958273"/>
            <a:ext cx="4639736" cy="2910821"/>
          </a:xfrm>
          <a:prstGeom prst="rect">
            <a:avLst/>
          </a:prstGeom>
          <a:noFill/>
          <a:ln>
            <a:noFill/>
          </a:ln>
        </p:spPr>
        <p:txBody>
          <a:bodyPr spcFirstLastPara="1" wrap="square" lIns="0" tIns="45700" rIns="0" bIns="45700" anchor="t" anchorCtr="0">
            <a:normAutofit/>
          </a:bodyPr>
          <a:lstStyle>
            <a:lvl1pPr marL="457200" lvl="0" indent="-342900" algn="l">
              <a:lnSpc>
                <a:spcPct val="110000"/>
              </a:lnSpc>
              <a:spcBef>
                <a:spcPts val="1200"/>
              </a:spcBef>
              <a:spcAft>
                <a:spcPts val="0"/>
              </a:spcAft>
              <a:buSzPts val="1800"/>
              <a:buChar char=" "/>
              <a:defRPr/>
            </a:lvl1pPr>
            <a:lvl2pPr marL="914400" lvl="1" indent="-342900" algn="l">
              <a:lnSpc>
                <a:spcPct val="100000"/>
              </a:lnSpc>
              <a:spcBef>
                <a:spcPts val="200"/>
              </a:spcBef>
              <a:spcAft>
                <a:spcPts val="0"/>
              </a:spcAft>
              <a:buClr>
                <a:srgbClr val="3F3F3F"/>
              </a:buClr>
              <a:buSzPts val="1800"/>
              <a:buChar char="◦"/>
              <a:defRPr/>
            </a:lvl2pPr>
            <a:lvl3pPr marL="1371600" lvl="2" indent="-342900" algn="l">
              <a:lnSpc>
                <a:spcPct val="100000"/>
              </a:lnSpc>
              <a:spcBef>
                <a:spcPts val="400"/>
              </a:spcBef>
              <a:spcAft>
                <a:spcPts val="0"/>
              </a:spcAft>
              <a:buClr>
                <a:srgbClr val="3F3F3F"/>
              </a:buClr>
              <a:buSzPts val="1800"/>
              <a:buChar char="◦"/>
              <a:defRPr/>
            </a:lvl3pPr>
            <a:lvl4pPr marL="1828800" lvl="3" indent="-342900" algn="l">
              <a:lnSpc>
                <a:spcPct val="100000"/>
              </a:lnSpc>
              <a:spcBef>
                <a:spcPts val="400"/>
              </a:spcBef>
              <a:spcAft>
                <a:spcPts val="0"/>
              </a:spcAft>
              <a:buClr>
                <a:srgbClr val="3F3F3F"/>
              </a:buClr>
              <a:buSzPts val="1800"/>
              <a:buChar char="◦"/>
              <a:defRPr/>
            </a:lvl4pPr>
            <a:lvl5pPr marL="2286000" lvl="4" indent="-342900" algn="l">
              <a:lnSpc>
                <a:spcPct val="100000"/>
              </a:lnSpc>
              <a:spcBef>
                <a:spcPts val="400"/>
              </a:spcBef>
              <a:spcAft>
                <a:spcPts val="0"/>
              </a:spcAft>
              <a:buClr>
                <a:srgbClr val="3F3F3F"/>
              </a:buClr>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61" name="Google Shape;61;p25"/>
          <p:cNvSpPr txBox="1">
            <a:spLocks noGrp="1"/>
          </p:cNvSpPr>
          <p:nvPr>
            <p:ph type="dt" idx="10"/>
          </p:nvPr>
        </p:nvSpPr>
        <p:spPr>
          <a:xfrm>
            <a:off x="8218426" y="6446838"/>
            <a:ext cx="258485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2" name="Google Shape;62;p25"/>
          <p:cNvSpPr txBox="1">
            <a:spLocks noGrp="1"/>
          </p:cNvSpPr>
          <p:nvPr>
            <p:ph type="ftr" idx="11"/>
          </p:nvPr>
        </p:nvSpPr>
        <p:spPr>
          <a:xfrm>
            <a:off x="1097279" y="6446838"/>
            <a:ext cx="681826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25"/>
          <p:cNvSpPr txBox="1">
            <a:spLocks noGrp="1"/>
          </p:cNvSpPr>
          <p:nvPr>
            <p:ph type="sldNum" idx="12"/>
          </p:nvPr>
        </p:nvSpPr>
        <p:spPr>
          <a:xfrm>
            <a:off x="10993582" y="6446838"/>
            <a:ext cx="780010" cy="365125"/>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4"/>
        <p:cNvGrpSpPr/>
        <p:nvPr/>
      </p:nvGrpSpPr>
      <p:grpSpPr>
        <a:xfrm>
          <a:off x="0" y="0"/>
          <a:ext cx="0" cy="0"/>
          <a:chOff x="0" y="0"/>
          <a:chExt cx="0" cy="0"/>
        </a:xfrm>
      </p:grpSpPr>
      <p:sp>
        <p:nvSpPr>
          <p:cNvPr id="65" name="Google Shape;65;p26"/>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6" name="Google Shape;66;p26"/>
          <p:cNvSpPr txBox="1">
            <a:spLocks noGrp="1"/>
          </p:cNvSpPr>
          <p:nvPr>
            <p:ph type="dt" idx="10"/>
          </p:nvPr>
        </p:nvSpPr>
        <p:spPr>
          <a:xfrm>
            <a:off x="8218426" y="6446838"/>
            <a:ext cx="258485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26"/>
          <p:cNvSpPr txBox="1">
            <a:spLocks noGrp="1"/>
          </p:cNvSpPr>
          <p:nvPr>
            <p:ph type="ftr" idx="11"/>
          </p:nvPr>
        </p:nvSpPr>
        <p:spPr>
          <a:xfrm>
            <a:off x="1097279" y="6446838"/>
            <a:ext cx="681826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8" name="Google Shape;68;p26"/>
          <p:cNvSpPr txBox="1">
            <a:spLocks noGrp="1"/>
          </p:cNvSpPr>
          <p:nvPr>
            <p:ph type="sldNum" idx="12"/>
          </p:nvPr>
        </p:nvSpPr>
        <p:spPr>
          <a:xfrm>
            <a:off x="10993582" y="6446838"/>
            <a:ext cx="780010" cy="365125"/>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matchingName="Content with Caption" type="objTx">
  <p:cSld name="OBJECT_WITH_CAPTION_TEXT">
    <p:spTree>
      <p:nvGrpSpPr>
        <p:cNvPr id="1" name="Shape 69"/>
        <p:cNvGrpSpPr/>
        <p:nvPr/>
      </p:nvGrpSpPr>
      <p:grpSpPr>
        <a:xfrm>
          <a:off x="0" y="0"/>
          <a:ext cx="0" cy="0"/>
          <a:chOff x="0" y="0"/>
          <a:chExt cx="0" cy="0"/>
        </a:xfrm>
      </p:grpSpPr>
      <p:sp>
        <p:nvSpPr>
          <p:cNvPr id="70" name="Google Shape;70;p27"/>
          <p:cNvSpPr/>
          <p:nvPr/>
        </p:nvSpPr>
        <p:spPr>
          <a:xfrm>
            <a:off x="16" y="0"/>
            <a:ext cx="4654296" cy="6858000"/>
          </a:xfrm>
          <a:prstGeom prst="rect">
            <a:avLst/>
          </a:prstGeom>
          <a:solidFill>
            <a:srgbClr val="2626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7"/>
          <p:cNvSpPr txBox="1">
            <a:spLocks noGrp="1"/>
          </p:cNvSpPr>
          <p:nvPr>
            <p:ph type="title"/>
          </p:nvPr>
        </p:nvSpPr>
        <p:spPr>
          <a:xfrm>
            <a:off x="643466" y="786383"/>
            <a:ext cx="3517567" cy="209397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FFFFFF"/>
              </a:buClr>
              <a:buSzPts val="3600"/>
              <a:buFont typeface="Bookman Old Style"/>
              <a:buNone/>
              <a:defRPr sz="3600" b="0">
                <a:solidFill>
                  <a:srgbClr val="FFFF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2" name="Google Shape;72;p27"/>
          <p:cNvSpPr txBox="1">
            <a:spLocks noGrp="1"/>
          </p:cNvSpPr>
          <p:nvPr>
            <p:ph type="body" idx="1"/>
          </p:nvPr>
        </p:nvSpPr>
        <p:spPr>
          <a:xfrm>
            <a:off x="5458984" y="812799"/>
            <a:ext cx="5928344" cy="5294757"/>
          </a:xfrm>
          <a:prstGeom prst="rect">
            <a:avLst/>
          </a:prstGeom>
          <a:noFill/>
          <a:ln>
            <a:noFill/>
          </a:ln>
        </p:spPr>
        <p:txBody>
          <a:bodyPr spcFirstLastPara="1" wrap="square" lIns="0" tIns="45700" rIns="0" bIns="45700" anchor="t" anchorCtr="0">
            <a:normAutofit/>
          </a:bodyPr>
          <a:lstStyle>
            <a:lvl1pPr marL="457200" lvl="0" indent="-342900" algn="l">
              <a:lnSpc>
                <a:spcPct val="110000"/>
              </a:lnSpc>
              <a:spcBef>
                <a:spcPts val="1200"/>
              </a:spcBef>
              <a:spcAft>
                <a:spcPts val="0"/>
              </a:spcAft>
              <a:buSzPts val="1800"/>
              <a:buChar char=" "/>
              <a:defRPr/>
            </a:lvl1pPr>
            <a:lvl2pPr marL="914400" lvl="1" indent="-342900" algn="l">
              <a:lnSpc>
                <a:spcPct val="100000"/>
              </a:lnSpc>
              <a:spcBef>
                <a:spcPts val="200"/>
              </a:spcBef>
              <a:spcAft>
                <a:spcPts val="0"/>
              </a:spcAft>
              <a:buClr>
                <a:srgbClr val="3F3F3F"/>
              </a:buClr>
              <a:buSzPts val="1800"/>
              <a:buChar char="◦"/>
              <a:defRPr/>
            </a:lvl2pPr>
            <a:lvl3pPr marL="1371600" lvl="2" indent="-342900" algn="l">
              <a:lnSpc>
                <a:spcPct val="100000"/>
              </a:lnSpc>
              <a:spcBef>
                <a:spcPts val="400"/>
              </a:spcBef>
              <a:spcAft>
                <a:spcPts val="0"/>
              </a:spcAft>
              <a:buClr>
                <a:srgbClr val="3F3F3F"/>
              </a:buClr>
              <a:buSzPts val="1800"/>
              <a:buChar char="◦"/>
              <a:defRPr/>
            </a:lvl3pPr>
            <a:lvl4pPr marL="1828800" lvl="3" indent="-342900" algn="l">
              <a:lnSpc>
                <a:spcPct val="100000"/>
              </a:lnSpc>
              <a:spcBef>
                <a:spcPts val="400"/>
              </a:spcBef>
              <a:spcAft>
                <a:spcPts val="0"/>
              </a:spcAft>
              <a:buClr>
                <a:srgbClr val="3F3F3F"/>
              </a:buClr>
              <a:buSzPts val="1800"/>
              <a:buChar char="◦"/>
              <a:defRPr/>
            </a:lvl4pPr>
            <a:lvl5pPr marL="2286000" lvl="4" indent="-342900" algn="l">
              <a:lnSpc>
                <a:spcPct val="100000"/>
              </a:lnSpc>
              <a:spcBef>
                <a:spcPts val="400"/>
              </a:spcBef>
              <a:spcAft>
                <a:spcPts val="0"/>
              </a:spcAft>
              <a:buClr>
                <a:srgbClr val="3F3F3F"/>
              </a:buClr>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73" name="Google Shape;73;p27"/>
          <p:cNvSpPr txBox="1">
            <a:spLocks noGrp="1"/>
          </p:cNvSpPr>
          <p:nvPr>
            <p:ph type="body" idx="2"/>
          </p:nvPr>
        </p:nvSpPr>
        <p:spPr>
          <a:xfrm>
            <a:off x="643465" y="3043050"/>
            <a:ext cx="3517567" cy="3064505"/>
          </a:xfrm>
          <a:prstGeom prst="rect">
            <a:avLst/>
          </a:prstGeom>
          <a:noFill/>
          <a:ln>
            <a:noFill/>
          </a:ln>
        </p:spPr>
        <p:txBody>
          <a:bodyPr spcFirstLastPara="1" wrap="square" lIns="91425" tIns="45700" rIns="91425" bIns="45700" anchor="t" anchorCtr="0">
            <a:normAutofit/>
          </a:bodyPr>
          <a:lstStyle>
            <a:lvl1pPr marL="457200" lvl="0" indent="-228600" algn="l">
              <a:lnSpc>
                <a:spcPct val="110000"/>
              </a:lnSpc>
              <a:spcBef>
                <a:spcPts val="1200"/>
              </a:spcBef>
              <a:spcAft>
                <a:spcPts val="0"/>
              </a:spcAft>
              <a:buSzPts val="1800"/>
              <a:buNone/>
              <a:defRPr sz="1800">
                <a:solidFill>
                  <a:srgbClr val="FFFFFF"/>
                </a:solidFill>
              </a:defRPr>
            </a:lvl1pPr>
            <a:lvl2pPr marL="914400" lvl="1" indent="-228600" algn="l">
              <a:lnSpc>
                <a:spcPct val="100000"/>
              </a:lnSpc>
              <a:spcBef>
                <a:spcPts val="200"/>
              </a:spcBef>
              <a:spcAft>
                <a:spcPts val="0"/>
              </a:spcAft>
              <a:buClr>
                <a:srgbClr val="3F3F3F"/>
              </a:buClr>
              <a:buSzPts val="1200"/>
              <a:buNone/>
              <a:defRPr sz="1200"/>
            </a:lvl2pPr>
            <a:lvl3pPr marL="1371600" lvl="2" indent="-228600" algn="l">
              <a:lnSpc>
                <a:spcPct val="100000"/>
              </a:lnSpc>
              <a:spcBef>
                <a:spcPts val="400"/>
              </a:spcBef>
              <a:spcAft>
                <a:spcPts val="0"/>
              </a:spcAft>
              <a:buClr>
                <a:srgbClr val="3F3F3F"/>
              </a:buClr>
              <a:buSzPts val="1000"/>
              <a:buNone/>
              <a:defRPr sz="1000"/>
            </a:lvl3pPr>
            <a:lvl4pPr marL="1828800" lvl="3" indent="-228600" algn="l">
              <a:lnSpc>
                <a:spcPct val="100000"/>
              </a:lnSpc>
              <a:spcBef>
                <a:spcPts val="400"/>
              </a:spcBef>
              <a:spcAft>
                <a:spcPts val="0"/>
              </a:spcAft>
              <a:buClr>
                <a:srgbClr val="3F3F3F"/>
              </a:buClr>
              <a:buSzPts val="900"/>
              <a:buNone/>
              <a:defRPr sz="900"/>
            </a:lvl4pPr>
            <a:lvl5pPr marL="2286000" lvl="4" indent="-228600" algn="l">
              <a:lnSpc>
                <a:spcPct val="100000"/>
              </a:lnSpc>
              <a:spcBef>
                <a:spcPts val="400"/>
              </a:spcBef>
              <a:spcAft>
                <a:spcPts val="0"/>
              </a:spcAft>
              <a:buClr>
                <a:srgbClr val="3F3F3F"/>
              </a:buClr>
              <a:buSzPts val="900"/>
              <a:buNone/>
              <a:defRPr sz="900"/>
            </a:lvl5pPr>
            <a:lvl6pPr marL="2743200" lvl="5" indent="-228600" algn="l">
              <a:lnSpc>
                <a:spcPct val="90000"/>
              </a:lnSpc>
              <a:spcBef>
                <a:spcPts val="400"/>
              </a:spcBef>
              <a:spcAft>
                <a:spcPts val="0"/>
              </a:spcAft>
              <a:buSzPts val="900"/>
              <a:buNone/>
              <a:defRPr sz="900"/>
            </a:lvl6pPr>
            <a:lvl7pPr marL="3200400" lvl="6" indent="-228600" algn="l">
              <a:lnSpc>
                <a:spcPct val="90000"/>
              </a:lnSpc>
              <a:spcBef>
                <a:spcPts val="400"/>
              </a:spcBef>
              <a:spcAft>
                <a:spcPts val="0"/>
              </a:spcAft>
              <a:buSzPts val="900"/>
              <a:buNone/>
              <a:defRPr sz="900"/>
            </a:lvl7pPr>
            <a:lvl8pPr marL="3657600" lvl="7" indent="-228600" algn="l">
              <a:lnSpc>
                <a:spcPct val="90000"/>
              </a:lnSpc>
              <a:spcBef>
                <a:spcPts val="400"/>
              </a:spcBef>
              <a:spcAft>
                <a:spcPts val="0"/>
              </a:spcAft>
              <a:buSzPts val="900"/>
              <a:buNone/>
              <a:defRPr sz="900"/>
            </a:lvl8pPr>
            <a:lvl9pPr marL="4114800" lvl="8" indent="-228600" algn="l">
              <a:lnSpc>
                <a:spcPct val="90000"/>
              </a:lnSpc>
              <a:spcBef>
                <a:spcPts val="400"/>
              </a:spcBef>
              <a:spcAft>
                <a:spcPts val="400"/>
              </a:spcAft>
              <a:buSzPts val="900"/>
              <a:buNone/>
              <a:defRPr sz="900"/>
            </a:lvl9pPr>
          </a:lstStyle>
          <a:p>
            <a:endParaRPr/>
          </a:p>
        </p:txBody>
      </p:sp>
      <p:sp>
        <p:nvSpPr>
          <p:cNvPr id="74" name="Google Shape;74;p27"/>
          <p:cNvSpPr txBox="1">
            <a:spLocks noGrp="1"/>
          </p:cNvSpPr>
          <p:nvPr>
            <p:ph type="dt" idx="10"/>
          </p:nvPr>
        </p:nvSpPr>
        <p:spPr>
          <a:xfrm>
            <a:off x="643464" y="6446520"/>
            <a:ext cx="3517568"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5" name="Google Shape;75;p27"/>
          <p:cNvSpPr txBox="1">
            <a:spLocks noGrp="1"/>
          </p:cNvSpPr>
          <p:nvPr>
            <p:ph type="ftr" idx="11"/>
          </p:nvPr>
        </p:nvSpPr>
        <p:spPr>
          <a:xfrm>
            <a:off x="5458983" y="6446520"/>
            <a:ext cx="533401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27"/>
          <p:cNvSpPr txBox="1">
            <a:spLocks noGrp="1"/>
          </p:cNvSpPr>
          <p:nvPr>
            <p:ph type="sldNum" idx="12"/>
          </p:nvPr>
        </p:nvSpPr>
        <p:spPr>
          <a:xfrm>
            <a:off x="10993582" y="6446838"/>
            <a:ext cx="780010" cy="365125"/>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sz="800">
                <a:solidFill>
                  <a:schemeClr val="dk2"/>
                </a:solidFill>
                <a:latin typeface="Libre Franklin"/>
                <a:ea typeface="Libre Franklin"/>
                <a:cs typeface="Libre Franklin"/>
                <a:sym typeface="Libre Franklin"/>
              </a:defRPr>
            </a:lvl1pPr>
            <a:lvl2pPr marL="0" lvl="1" indent="0" algn="l">
              <a:spcBef>
                <a:spcPts val="0"/>
              </a:spcBef>
              <a:buNone/>
              <a:defRPr sz="800">
                <a:solidFill>
                  <a:schemeClr val="dk2"/>
                </a:solidFill>
                <a:latin typeface="Libre Franklin"/>
                <a:ea typeface="Libre Franklin"/>
                <a:cs typeface="Libre Franklin"/>
                <a:sym typeface="Libre Franklin"/>
              </a:defRPr>
            </a:lvl2pPr>
            <a:lvl3pPr marL="0" lvl="2" indent="0" algn="l">
              <a:spcBef>
                <a:spcPts val="0"/>
              </a:spcBef>
              <a:buNone/>
              <a:defRPr sz="800">
                <a:solidFill>
                  <a:schemeClr val="dk2"/>
                </a:solidFill>
                <a:latin typeface="Libre Franklin"/>
                <a:ea typeface="Libre Franklin"/>
                <a:cs typeface="Libre Franklin"/>
                <a:sym typeface="Libre Franklin"/>
              </a:defRPr>
            </a:lvl3pPr>
            <a:lvl4pPr marL="0" lvl="3" indent="0" algn="l">
              <a:spcBef>
                <a:spcPts val="0"/>
              </a:spcBef>
              <a:buNone/>
              <a:defRPr sz="800">
                <a:solidFill>
                  <a:schemeClr val="dk2"/>
                </a:solidFill>
                <a:latin typeface="Libre Franklin"/>
                <a:ea typeface="Libre Franklin"/>
                <a:cs typeface="Libre Franklin"/>
                <a:sym typeface="Libre Franklin"/>
              </a:defRPr>
            </a:lvl4pPr>
            <a:lvl5pPr marL="0" lvl="4" indent="0" algn="l">
              <a:spcBef>
                <a:spcPts val="0"/>
              </a:spcBef>
              <a:buNone/>
              <a:defRPr sz="800">
                <a:solidFill>
                  <a:schemeClr val="dk2"/>
                </a:solidFill>
                <a:latin typeface="Libre Franklin"/>
                <a:ea typeface="Libre Franklin"/>
                <a:cs typeface="Libre Franklin"/>
                <a:sym typeface="Libre Franklin"/>
              </a:defRPr>
            </a:lvl5pPr>
            <a:lvl6pPr marL="0" lvl="5" indent="0" algn="l">
              <a:spcBef>
                <a:spcPts val="0"/>
              </a:spcBef>
              <a:buNone/>
              <a:defRPr sz="800">
                <a:solidFill>
                  <a:schemeClr val="dk2"/>
                </a:solidFill>
                <a:latin typeface="Libre Franklin"/>
                <a:ea typeface="Libre Franklin"/>
                <a:cs typeface="Libre Franklin"/>
                <a:sym typeface="Libre Franklin"/>
              </a:defRPr>
            </a:lvl6pPr>
            <a:lvl7pPr marL="0" lvl="6" indent="0" algn="l">
              <a:spcBef>
                <a:spcPts val="0"/>
              </a:spcBef>
              <a:buNone/>
              <a:defRPr sz="800">
                <a:solidFill>
                  <a:schemeClr val="dk2"/>
                </a:solidFill>
                <a:latin typeface="Libre Franklin"/>
                <a:ea typeface="Libre Franklin"/>
                <a:cs typeface="Libre Franklin"/>
                <a:sym typeface="Libre Franklin"/>
              </a:defRPr>
            </a:lvl7pPr>
            <a:lvl8pPr marL="0" lvl="7" indent="0" algn="l">
              <a:spcBef>
                <a:spcPts val="0"/>
              </a:spcBef>
              <a:buNone/>
              <a:defRPr sz="800">
                <a:solidFill>
                  <a:schemeClr val="dk2"/>
                </a:solidFill>
                <a:latin typeface="Libre Franklin"/>
                <a:ea typeface="Libre Franklin"/>
                <a:cs typeface="Libre Franklin"/>
                <a:sym typeface="Libre Franklin"/>
              </a:defRPr>
            </a:lvl8pPr>
            <a:lvl9pPr marL="0" lvl="8" indent="0" algn="l">
              <a:spcBef>
                <a:spcPts val="0"/>
              </a:spcBef>
              <a:buNone/>
              <a:defRPr sz="800">
                <a:solidFill>
                  <a:schemeClr val="dk2"/>
                </a:solidFill>
                <a:latin typeface="Libre Franklin"/>
                <a:ea typeface="Libre Franklin"/>
                <a:cs typeface="Libre Franklin"/>
                <a:sym typeface="Libre Franklin"/>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8"/>
          <p:cNvSpPr/>
          <p:nvPr/>
        </p:nvSpPr>
        <p:spPr>
          <a:xfrm>
            <a:off x="3175" y="6400800"/>
            <a:ext cx="12188825" cy="457200"/>
          </a:xfrm>
          <a:prstGeom prst="rect">
            <a:avLst/>
          </a:prstGeom>
          <a:solidFill>
            <a:srgbClr val="2626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7;p18"/>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lvl1pPr marR="0" lvl="0" algn="l" rtl="0">
              <a:lnSpc>
                <a:spcPct val="90000"/>
              </a:lnSpc>
              <a:spcBef>
                <a:spcPts val="0"/>
              </a:spcBef>
              <a:spcAft>
                <a:spcPts val="0"/>
              </a:spcAft>
              <a:buClr>
                <a:srgbClr val="3F3F3F"/>
              </a:buClr>
              <a:buSzPts val="4700"/>
              <a:buFont typeface="Bookman Old Style"/>
              <a:buNone/>
              <a:defRPr sz="4700" b="0" i="0" u="none" strike="noStrike" cap="none">
                <a:solidFill>
                  <a:srgbClr val="3F3F3F"/>
                </a:solidFill>
                <a:latin typeface="Bookman Old Style"/>
                <a:ea typeface="Bookman Old Style"/>
                <a:cs typeface="Bookman Old Style"/>
                <a:sym typeface="Bookman Old Style"/>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 name="Google Shape;8;p18"/>
          <p:cNvSpPr txBox="1">
            <a:spLocks noGrp="1"/>
          </p:cNvSpPr>
          <p:nvPr>
            <p:ph type="body" idx="1"/>
          </p:nvPr>
        </p:nvSpPr>
        <p:spPr>
          <a:xfrm>
            <a:off x="1097280" y="2108201"/>
            <a:ext cx="10058400" cy="3760891"/>
          </a:xfrm>
          <a:prstGeom prst="rect">
            <a:avLst/>
          </a:prstGeom>
          <a:noFill/>
          <a:ln>
            <a:noFill/>
          </a:ln>
        </p:spPr>
        <p:txBody>
          <a:bodyPr spcFirstLastPara="1" wrap="square" lIns="0" tIns="45700" rIns="0" bIns="45700" anchor="t" anchorCtr="0">
            <a:normAutofit/>
          </a:bodyPr>
          <a:lstStyle>
            <a:lvl1pPr marL="457200" marR="0" lvl="0" indent="-349250" algn="l" rtl="0">
              <a:lnSpc>
                <a:spcPct val="110000"/>
              </a:lnSpc>
              <a:spcBef>
                <a:spcPts val="1200"/>
              </a:spcBef>
              <a:spcAft>
                <a:spcPts val="0"/>
              </a:spcAft>
              <a:buClr>
                <a:schemeClr val="accent1"/>
              </a:buClr>
              <a:buSzPts val="1900"/>
              <a:buFont typeface="Calibri"/>
              <a:buChar char=" "/>
              <a:defRPr sz="1900" b="0" i="0" u="none" strike="noStrike" cap="none">
                <a:solidFill>
                  <a:srgbClr val="3F3F3F"/>
                </a:solidFill>
                <a:latin typeface="Libre Franklin"/>
                <a:ea typeface="Libre Franklin"/>
                <a:cs typeface="Libre Franklin"/>
                <a:sym typeface="Libre Franklin"/>
              </a:defRPr>
            </a:lvl1pPr>
            <a:lvl2pPr marL="914400" marR="0" lvl="1" indent="-336550" algn="l" rtl="0">
              <a:lnSpc>
                <a:spcPct val="100000"/>
              </a:lnSpc>
              <a:spcBef>
                <a:spcPts val="200"/>
              </a:spcBef>
              <a:spcAft>
                <a:spcPts val="0"/>
              </a:spcAft>
              <a:buClr>
                <a:srgbClr val="3F3F3F"/>
              </a:buClr>
              <a:buSzPts val="1700"/>
              <a:buFont typeface="Calibri"/>
              <a:buChar char="◦"/>
              <a:defRPr sz="1700" b="0" i="0" u="none" strike="noStrike" cap="none">
                <a:solidFill>
                  <a:srgbClr val="3F3F3F"/>
                </a:solidFill>
                <a:latin typeface="Libre Franklin"/>
                <a:ea typeface="Libre Franklin"/>
                <a:cs typeface="Libre Franklin"/>
                <a:sym typeface="Libre Franklin"/>
              </a:defRPr>
            </a:lvl2pPr>
            <a:lvl3pPr marL="1371600" marR="0" lvl="2" indent="-311150" algn="l" rtl="0">
              <a:lnSpc>
                <a:spcPct val="100000"/>
              </a:lnSpc>
              <a:spcBef>
                <a:spcPts val="400"/>
              </a:spcBef>
              <a:spcAft>
                <a:spcPts val="0"/>
              </a:spcAft>
              <a:buClr>
                <a:srgbClr val="3F3F3F"/>
              </a:buClr>
              <a:buSzPts val="1300"/>
              <a:buFont typeface="Calibri"/>
              <a:buChar char="◦"/>
              <a:defRPr sz="1300" b="0" i="0" u="none" strike="noStrike" cap="none">
                <a:solidFill>
                  <a:srgbClr val="3F3F3F"/>
                </a:solidFill>
                <a:latin typeface="Libre Franklin"/>
                <a:ea typeface="Libre Franklin"/>
                <a:cs typeface="Libre Franklin"/>
                <a:sym typeface="Libre Franklin"/>
              </a:defRPr>
            </a:lvl3pPr>
            <a:lvl4pPr marL="1828800" marR="0" lvl="3" indent="-311150" algn="l" rtl="0">
              <a:lnSpc>
                <a:spcPct val="100000"/>
              </a:lnSpc>
              <a:spcBef>
                <a:spcPts val="400"/>
              </a:spcBef>
              <a:spcAft>
                <a:spcPts val="0"/>
              </a:spcAft>
              <a:buClr>
                <a:srgbClr val="3F3F3F"/>
              </a:buClr>
              <a:buSzPts val="1300"/>
              <a:buFont typeface="Calibri"/>
              <a:buChar char="◦"/>
              <a:defRPr sz="1300" b="0" i="0" u="none" strike="noStrike" cap="none">
                <a:solidFill>
                  <a:srgbClr val="3F3F3F"/>
                </a:solidFill>
                <a:latin typeface="Libre Franklin"/>
                <a:ea typeface="Libre Franklin"/>
                <a:cs typeface="Libre Franklin"/>
                <a:sym typeface="Libre Franklin"/>
              </a:defRPr>
            </a:lvl4pPr>
            <a:lvl5pPr marL="2286000" marR="0" lvl="4" indent="-311150" algn="l" rtl="0">
              <a:lnSpc>
                <a:spcPct val="100000"/>
              </a:lnSpc>
              <a:spcBef>
                <a:spcPts val="400"/>
              </a:spcBef>
              <a:spcAft>
                <a:spcPts val="0"/>
              </a:spcAft>
              <a:buClr>
                <a:srgbClr val="3F3F3F"/>
              </a:buClr>
              <a:buSzPts val="1300"/>
              <a:buFont typeface="Calibri"/>
              <a:buChar char="◦"/>
              <a:defRPr sz="1300" b="0" i="0" u="none" strike="noStrike" cap="none">
                <a:solidFill>
                  <a:srgbClr val="3F3F3F"/>
                </a:solidFill>
                <a:latin typeface="Libre Franklin"/>
                <a:ea typeface="Libre Franklin"/>
                <a:cs typeface="Libre Franklin"/>
                <a:sym typeface="Libre Franklin"/>
              </a:defRPr>
            </a:lvl5pPr>
            <a:lvl6pPr marL="2743200" marR="0" lvl="5"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Libre Franklin"/>
                <a:ea typeface="Libre Franklin"/>
                <a:cs typeface="Libre Franklin"/>
                <a:sym typeface="Libre Franklin"/>
              </a:defRPr>
            </a:lvl6pPr>
            <a:lvl7pPr marL="3200400" marR="0" lvl="6"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Libre Franklin"/>
                <a:ea typeface="Libre Franklin"/>
                <a:cs typeface="Libre Franklin"/>
                <a:sym typeface="Libre Franklin"/>
              </a:defRPr>
            </a:lvl7pPr>
            <a:lvl8pPr marL="3657600" marR="0" lvl="7"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Libre Franklin"/>
                <a:ea typeface="Libre Franklin"/>
                <a:cs typeface="Libre Franklin"/>
                <a:sym typeface="Libre Franklin"/>
              </a:defRPr>
            </a:lvl8pPr>
            <a:lvl9pPr marL="4114800" marR="0" lvl="8" indent="-317500" algn="l" rtl="0">
              <a:lnSpc>
                <a:spcPct val="90000"/>
              </a:lnSpc>
              <a:spcBef>
                <a:spcPts val="400"/>
              </a:spcBef>
              <a:spcAft>
                <a:spcPts val="400"/>
              </a:spcAft>
              <a:buClr>
                <a:schemeClr val="accent1"/>
              </a:buClr>
              <a:buSzPts val="1400"/>
              <a:buFont typeface="Calibri"/>
              <a:buChar char="◦"/>
              <a:defRPr sz="1400" b="0" i="0" u="none" strike="noStrike" cap="none">
                <a:solidFill>
                  <a:srgbClr val="3F3F3F"/>
                </a:solidFill>
                <a:latin typeface="Libre Franklin"/>
                <a:ea typeface="Libre Franklin"/>
                <a:cs typeface="Libre Franklin"/>
                <a:sym typeface="Libre Franklin"/>
              </a:defRPr>
            </a:lvl9pPr>
          </a:lstStyle>
          <a:p>
            <a:endParaRPr/>
          </a:p>
        </p:txBody>
      </p:sp>
      <p:sp>
        <p:nvSpPr>
          <p:cNvPr id="9" name="Google Shape;9;p18"/>
          <p:cNvSpPr txBox="1">
            <a:spLocks noGrp="1"/>
          </p:cNvSpPr>
          <p:nvPr>
            <p:ph type="dt" idx="10"/>
          </p:nvPr>
        </p:nvSpPr>
        <p:spPr>
          <a:xfrm>
            <a:off x="8218426" y="6446838"/>
            <a:ext cx="2584850" cy="365125"/>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800" b="0" i="0" u="none" strike="noStrike" cap="none">
                <a:solidFill>
                  <a:srgbClr val="FFFFFF"/>
                </a:solidFill>
                <a:latin typeface="Libre Franklin"/>
                <a:ea typeface="Libre Franklin"/>
                <a:cs typeface="Libre Franklin"/>
                <a:sym typeface="Libre Franklin"/>
              </a:defRPr>
            </a:lvl1pPr>
            <a:lvl2pPr marR="0" lvl="1"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2pPr>
            <a:lvl3pPr marR="0" lvl="2"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3pPr>
            <a:lvl4pPr marR="0" lvl="3"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4pPr>
            <a:lvl5pPr marR="0" lvl="4"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5pPr>
            <a:lvl6pPr marR="0" lvl="5"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6pPr>
            <a:lvl7pPr marR="0" lvl="6"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7pPr>
            <a:lvl8pPr marR="0" lvl="7"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8pPr>
            <a:lvl9pPr marR="0" lvl="8"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9pPr>
          </a:lstStyle>
          <a:p>
            <a:endParaRPr/>
          </a:p>
        </p:txBody>
      </p:sp>
      <p:sp>
        <p:nvSpPr>
          <p:cNvPr id="10" name="Google Shape;10;p18"/>
          <p:cNvSpPr txBox="1">
            <a:spLocks noGrp="1"/>
          </p:cNvSpPr>
          <p:nvPr>
            <p:ph type="ftr" idx="11"/>
          </p:nvPr>
        </p:nvSpPr>
        <p:spPr>
          <a:xfrm>
            <a:off x="1097279" y="6446838"/>
            <a:ext cx="6818262"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800" b="0" i="0" u="none" strike="noStrike" cap="none">
                <a:solidFill>
                  <a:srgbClr val="FFFFFF"/>
                </a:solidFill>
                <a:latin typeface="Libre Franklin"/>
                <a:ea typeface="Libre Franklin"/>
                <a:cs typeface="Libre Franklin"/>
                <a:sym typeface="Libre Franklin"/>
              </a:defRPr>
            </a:lvl1pPr>
            <a:lvl2pPr marR="0" lvl="1"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2pPr>
            <a:lvl3pPr marR="0" lvl="2"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3pPr>
            <a:lvl4pPr marR="0" lvl="3"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4pPr>
            <a:lvl5pPr marR="0" lvl="4"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5pPr>
            <a:lvl6pPr marR="0" lvl="5"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6pPr>
            <a:lvl7pPr marR="0" lvl="6"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7pPr>
            <a:lvl8pPr marR="0" lvl="7"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8pPr>
            <a:lvl9pPr marR="0" lvl="8"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9pPr>
          </a:lstStyle>
          <a:p>
            <a:endParaRPr/>
          </a:p>
        </p:txBody>
      </p:sp>
      <p:sp>
        <p:nvSpPr>
          <p:cNvPr id="11" name="Google Shape;11;p18"/>
          <p:cNvSpPr txBox="1">
            <a:spLocks noGrp="1"/>
          </p:cNvSpPr>
          <p:nvPr>
            <p:ph type="sldNum" idx="12"/>
          </p:nvPr>
        </p:nvSpPr>
        <p:spPr>
          <a:xfrm>
            <a:off x="10993582" y="6446838"/>
            <a:ext cx="780010" cy="365125"/>
          </a:xfrm>
          <a:prstGeom prst="rect">
            <a:avLst/>
          </a:prstGeom>
          <a:noFill/>
          <a:ln>
            <a:noFill/>
          </a:ln>
        </p:spPr>
        <p:txBody>
          <a:bodyPr spcFirstLastPara="1" wrap="square" lIns="91425" tIns="45700" rIns="91425" bIns="45700" anchor="ctr" anchorCtr="0">
            <a:noAutofit/>
          </a:bodyPr>
          <a:lstStyle>
            <a:lvl1pPr marL="0" marR="0" lvl="0" indent="0" algn="l" rtl="0">
              <a:spcBef>
                <a:spcPts val="0"/>
              </a:spcBef>
              <a:buNone/>
              <a:defRPr sz="800" b="0" i="0" u="none" strike="noStrike" cap="none">
                <a:solidFill>
                  <a:srgbClr val="FFFFFF"/>
                </a:solidFill>
                <a:latin typeface="Libre Franklin"/>
                <a:ea typeface="Libre Franklin"/>
                <a:cs typeface="Libre Franklin"/>
                <a:sym typeface="Libre Franklin"/>
              </a:defRPr>
            </a:lvl1pPr>
            <a:lvl2pPr marL="0" marR="0" lvl="1" indent="0" algn="l" rtl="0">
              <a:spcBef>
                <a:spcPts val="0"/>
              </a:spcBef>
              <a:buNone/>
              <a:defRPr sz="800" b="0" i="0" u="none" strike="noStrike" cap="none">
                <a:solidFill>
                  <a:srgbClr val="FFFFFF"/>
                </a:solidFill>
                <a:latin typeface="Libre Franklin"/>
                <a:ea typeface="Libre Franklin"/>
                <a:cs typeface="Libre Franklin"/>
                <a:sym typeface="Libre Franklin"/>
              </a:defRPr>
            </a:lvl2pPr>
            <a:lvl3pPr marL="0" marR="0" lvl="2" indent="0" algn="l" rtl="0">
              <a:spcBef>
                <a:spcPts val="0"/>
              </a:spcBef>
              <a:buNone/>
              <a:defRPr sz="800" b="0" i="0" u="none" strike="noStrike" cap="none">
                <a:solidFill>
                  <a:srgbClr val="FFFFFF"/>
                </a:solidFill>
                <a:latin typeface="Libre Franklin"/>
                <a:ea typeface="Libre Franklin"/>
                <a:cs typeface="Libre Franklin"/>
                <a:sym typeface="Libre Franklin"/>
              </a:defRPr>
            </a:lvl3pPr>
            <a:lvl4pPr marL="0" marR="0" lvl="3" indent="0" algn="l" rtl="0">
              <a:spcBef>
                <a:spcPts val="0"/>
              </a:spcBef>
              <a:buNone/>
              <a:defRPr sz="800" b="0" i="0" u="none" strike="noStrike" cap="none">
                <a:solidFill>
                  <a:srgbClr val="FFFFFF"/>
                </a:solidFill>
                <a:latin typeface="Libre Franklin"/>
                <a:ea typeface="Libre Franklin"/>
                <a:cs typeface="Libre Franklin"/>
                <a:sym typeface="Libre Franklin"/>
              </a:defRPr>
            </a:lvl4pPr>
            <a:lvl5pPr marL="0" marR="0" lvl="4" indent="0" algn="l" rtl="0">
              <a:spcBef>
                <a:spcPts val="0"/>
              </a:spcBef>
              <a:buNone/>
              <a:defRPr sz="800" b="0" i="0" u="none" strike="noStrike" cap="none">
                <a:solidFill>
                  <a:srgbClr val="FFFFFF"/>
                </a:solidFill>
                <a:latin typeface="Libre Franklin"/>
                <a:ea typeface="Libre Franklin"/>
                <a:cs typeface="Libre Franklin"/>
                <a:sym typeface="Libre Franklin"/>
              </a:defRPr>
            </a:lvl5pPr>
            <a:lvl6pPr marL="0" marR="0" lvl="5" indent="0" algn="l" rtl="0">
              <a:spcBef>
                <a:spcPts val="0"/>
              </a:spcBef>
              <a:buNone/>
              <a:defRPr sz="800" b="0" i="0" u="none" strike="noStrike" cap="none">
                <a:solidFill>
                  <a:srgbClr val="FFFFFF"/>
                </a:solidFill>
                <a:latin typeface="Libre Franklin"/>
                <a:ea typeface="Libre Franklin"/>
                <a:cs typeface="Libre Franklin"/>
                <a:sym typeface="Libre Franklin"/>
              </a:defRPr>
            </a:lvl6pPr>
            <a:lvl7pPr marL="0" marR="0" lvl="6" indent="0" algn="l" rtl="0">
              <a:spcBef>
                <a:spcPts val="0"/>
              </a:spcBef>
              <a:buNone/>
              <a:defRPr sz="800" b="0" i="0" u="none" strike="noStrike" cap="none">
                <a:solidFill>
                  <a:srgbClr val="FFFFFF"/>
                </a:solidFill>
                <a:latin typeface="Libre Franklin"/>
                <a:ea typeface="Libre Franklin"/>
                <a:cs typeface="Libre Franklin"/>
                <a:sym typeface="Libre Franklin"/>
              </a:defRPr>
            </a:lvl7pPr>
            <a:lvl8pPr marL="0" marR="0" lvl="7" indent="0" algn="l" rtl="0">
              <a:spcBef>
                <a:spcPts val="0"/>
              </a:spcBef>
              <a:buNone/>
              <a:defRPr sz="800" b="0" i="0" u="none" strike="noStrike" cap="none">
                <a:solidFill>
                  <a:srgbClr val="FFFFFF"/>
                </a:solidFill>
                <a:latin typeface="Libre Franklin"/>
                <a:ea typeface="Libre Franklin"/>
                <a:cs typeface="Libre Franklin"/>
                <a:sym typeface="Libre Franklin"/>
              </a:defRPr>
            </a:lvl8pPr>
            <a:lvl9pPr marL="0" marR="0" lvl="8" indent="0" algn="l" rtl="0">
              <a:spcBef>
                <a:spcPts val="0"/>
              </a:spcBef>
              <a:buNone/>
              <a:defRPr sz="800" b="0" i="0" u="none" strike="noStrike" cap="none">
                <a:solidFill>
                  <a:srgbClr val="FFFFFF"/>
                </a:solidFill>
                <a:latin typeface="Libre Franklin"/>
                <a:ea typeface="Libre Franklin"/>
                <a:cs typeface="Libre Franklin"/>
                <a:sym typeface="Libre Franklin"/>
              </a:defRPr>
            </a:lvl9pPr>
          </a:lstStyle>
          <a:p>
            <a:pPr marL="0" lvl="0" indent="0" algn="l" rtl="0">
              <a:spcBef>
                <a:spcPts val="0"/>
              </a:spcBef>
              <a:spcAft>
                <a:spcPts val="0"/>
              </a:spcAft>
              <a:buNone/>
            </a:pPr>
            <a:fld id="{00000000-1234-1234-1234-123412341234}" type="slidenum">
              <a:rPr lang="en-US"/>
              <a:t>‹#›</a:t>
            </a:fld>
            <a:endParaRPr/>
          </a:p>
        </p:txBody>
      </p:sp>
      <p:cxnSp>
        <p:nvCxnSpPr>
          <p:cNvPr id="12" name="Google Shape;12;p18"/>
          <p:cNvCxnSpPr/>
          <p:nvPr/>
        </p:nvCxnSpPr>
        <p:spPr>
          <a:xfrm>
            <a:off x="1193532" y="1897380"/>
            <a:ext cx="9966960" cy="0"/>
          </a:xfrm>
          <a:prstGeom prst="straightConnector1">
            <a:avLst/>
          </a:prstGeom>
          <a:noFill/>
          <a:ln w="12700" cap="flat" cmpd="sng">
            <a:solidFill>
              <a:srgbClr val="3F3F3F"/>
            </a:solidFill>
            <a:prstDash val="solid"/>
            <a:round/>
            <a:headEnd type="none" w="sm" len="sm"/>
            <a:tailEnd type="none" w="sm" len="sm"/>
          </a:ln>
        </p:spPr>
      </p:cxn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10" Type="http://schemas.openxmlformats.org/officeDocument/2006/relationships/image" Target="../media/image2.png"/><Relationship Id="rId4" Type="http://schemas.openxmlformats.org/officeDocument/2006/relationships/image" Target="../media/image6.png"/><Relationship Id="rId9"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Google Shape;81;p1"/>
          <p:cNvSpPr txBox="1"/>
          <p:nvPr/>
        </p:nvSpPr>
        <p:spPr>
          <a:xfrm>
            <a:off x="1340093" y="832655"/>
            <a:ext cx="9219415" cy="70788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b="1" i="0" u="none" strike="noStrike" cap="none" dirty="0">
                <a:solidFill>
                  <a:schemeClr val="dk1"/>
                </a:solidFill>
                <a:latin typeface="Arial"/>
                <a:ea typeface="Arial"/>
                <a:cs typeface="Arial"/>
                <a:sym typeface="Arial"/>
              </a:rPr>
              <a:t>21AIE445 – APPLICATION OF ROBOTICS</a:t>
            </a:r>
            <a:br>
              <a:rPr lang="en-US" sz="2000" b="1" i="0" u="none" strike="noStrike" cap="none" dirty="0">
                <a:solidFill>
                  <a:schemeClr val="dk1"/>
                </a:solidFill>
                <a:latin typeface="Arial"/>
                <a:ea typeface="Arial"/>
                <a:cs typeface="Arial"/>
                <a:sym typeface="Arial"/>
              </a:rPr>
            </a:br>
            <a:r>
              <a:rPr lang="en-US" sz="2000" b="1" i="0" u="none" strike="noStrike" cap="none" dirty="0">
                <a:solidFill>
                  <a:schemeClr val="dk1"/>
                </a:solidFill>
                <a:latin typeface="Arial"/>
                <a:ea typeface="Arial"/>
                <a:cs typeface="Arial"/>
                <a:sym typeface="Arial"/>
              </a:rPr>
              <a:t>PROJECT PRESENTATION</a:t>
            </a:r>
            <a:endParaRPr sz="2000" b="1" i="0" u="none" strike="noStrike" cap="none" dirty="0">
              <a:solidFill>
                <a:schemeClr val="dk1"/>
              </a:solidFill>
              <a:latin typeface="Arial"/>
              <a:ea typeface="Arial"/>
              <a:cs typeface="Arial"/>
              <a:sym typeface="Arial"/>
            </a:endParaRPr>
          </a:p>
        </p:txBody>
      </p:sp>
      <p:sp>
        <p:nvSpPr>
          <p:cNvPr id="82" name="Google Shape;82;p1"/>
          <p:cNvSpPr txBox="1"/>
          <p:nvPr/>
        </p:nvSpPr>
        <p:spPr>
          <a:xfrm>
            <a:off x="4861972" y="1662777"/>
            <a:ext cx="3544479" cy="733226"/>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4000"/>
              <a:buFont typeface="Arial"/>
              <a:buNone/>
            </a:pPr>
            <a:r>
              <a:rPr lang="en-US" sz="4000" b="0" i="0" u="none" strike="noStrike" cap="none" dirty="0">
                <a:solidFill>
                  <a:schemeClr val="dk1"/>
                </a:solidFill>
                <a:latin typeface="Arial"/>
                <a:ea typeface="Arial"/>
                <a:cs typeface="Arial"/>
                <a:sym typeface="Arial"/>
              </a:rPr>
              <a:t>SNAKE ROBOT</a:t>
            </a:r>
            <a:endParaRPr dirty="0"/>
          </a:p>
        </p:txBody>
      </p:sp>
      <p:sp>
        <p:nvSpPr>
          <p:cNvPr id="83" name="Google Shape;83;p1"/>
          <p:cNvSpPr txBox="1"/>
          <p:nvPr/>
        </p:nvSpPr>
        <p:spPr>
          <a:xfrm>
            <a:off x="8814062" y="5448684"/>
            <a:ext cx="3377938" cy="86177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b="1" i="0" u="none" strike="noStrike" cap="none" dirty="0">
                <a:solidFill>
                  <a:schemeClr val="dk1"/>
                </a:solidFill>
                <a:latin typeface="Arial"/>
                <a:ea typeface="Arial"/>
                <a:cs typeface="Arial"/>
                <a:sym typeface="Arial"/>
              </a:rPr>
              <a:t>APOORVA M – AIE19007</a:t>
            </a:r>
            <a:endParaRPr b="1" dirty="0"/>
          </a:p>
          <a:p>
            <a:pPr marL="0" marR="0" lvl="0" indent="0" algn="ctr" rtl="0">
              <a:spcBef>
                <a:spcPts val="0"/>
              </a:spcBef>
              <a:spcAft>
                <a:spcPts val="0"/>
              </a:spcAft>
              <a:buNone/>
            </a:pPr>
            <a:r>
              <a:rPr lang="en-US" sz="1600" b="1" i="0" u="none" strike="noStrike" cap="none" dirty="0">
                <a:solidFill>
                  <a:schemeClr val="dk1"/>
                </a:solidFill>
                <a:latin typeface="Arial"/>
                <a:ea typeface="Arial"/>
                <a:cs typeface="Arial"/>
                <a:sym typeface="Arial"/>
              </a:rPr>
              <a:t>TANUJ M – AIE19041</a:t>
            </a:r>
            <a:endParaRPr b="1" dirty="0"/>
          </a:p>
          <a:p>
            <a:pPr marL="0" marR="0" lvl="0" indent="0" algn="ctr" rtl="0">
              <a:spcBef>
                <a:spcPts val="0"/>
              </a:spcBef>
              <a:spcAft>
                <a:spcPts val="0"/>
              </a:spcAft>
              <a:buNone/>
            </a:pPr>
            <a:r>
              <a:rPr lang="en-US" sz="1600" b="1" i="0" u="none" strike="noStrike" cap="none" dirty="0">
                <a:solidFill>
                  <a:schemeClr val="dk1"/>
                </a:solidFill>
                <a:latin typeface="Arial"/>
                <a:ea typeface="Arial"/>
                <a:cs typeface="Arial"/>
                <a:sym typeface="Arial"/>
              </a:rPr>
              <a:t>AISHWARYA V – AIE19068</a:t>
            </a:r>
            <a:endParaRPr b="1" dirty="0"/>
          </a:p>
        </p:txBody>
      </p:sp>
      <p:pic>
        <p:nvPicPr>
          <p:cNvPr id="84" name="Google Shape;84;p1" descr="Bioinspired Robotic Snake (3D printed) - YouTube"/>
          <p:cNvPicPr preferRelativeResize="0"/>
          <p:nvPr/>
        </p:nvPicPr>
        <p:blipFill rotWithShape="1">
          <a:blip r:embed="rId3">
            <a:alphaModFix/>
          </a:blip>
          <a:srcRect l="8041" t="2655" r="7757"/>
          <a:stretch/>
        </p:blipFill>
        <p:spPr>
          <a:xfrm>
            <a:off x="3705827" y="2831049"/>
            <a:ext cx="4487949" cy="2918500"/>
          </a:xfrm>
          <a:prstGeom prst="rect">
            <a:avLst/>
          </a:prstGeom>
          <a:noFill/>
          <a:ln>
            <a:noFill/>
          </a:ln>
        </p:spPr>
      </p:pic>
      <p:sp>
        <p:nvSpPr>
          <p:cNvPr id="85" name="Google Shape;85;p1"/>
          <p:cNvSpPr txBox="1"/>
          <p:nvPr/>
        </p:nvSpPr>
        <p:spPr>
          <a:xfrm>
            <a:off x="9245650" y="5079352"/>
            <a:ext cx="232606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i="0" u="none" strike="noStrike" cap="none" dirty="0">
                <a:solidFill>
                  <a:schemeClr val="dk1"/>
                </a:solidFill>
                <a:latin typeface="Arial"/>
                <a:ea typeface="Arial"/>
                <a:cs typeface="Arial"/>
                <a:sym typeface="Arial"/>
              </a:rPr>
              <a:t>TEAM 16 - INFINITY</a:t>
            </a:r>
            <a:endParaRPr sz="1800" dirty="0">
              <a:solidFill>
                <a:schemeClr val="dk1"/>
              </a:solidFill>
              <a:latin typeface="Libre Franklin"/>
              <a:ea typeface="Libre Franklin"/>
              <a:cs typeface="Libre Franklin"/>
              <a:sym typeface="Libre Franklin"/>
            </a:endParaRPr>
          </a:p>
        </p:txBody>
      </p:sp>
      <p:sp>
        <p:nvSpPr>
          <p:cNvPr id="2" name="Google Shape;83;p1">
            <a:extLst>
              <a:ext uri="{FF2B5EF4-FFF2-40B4-BE49-F238E27FC236}">
                <a16:creationId xmlns:a16="http://schemas.microsoft.com/office/drawing/2014/main" id="{7E7FBD6D-2159-5DB1-EEF2-57CEC363FD82}"/>
              </a:ext>
            </a:extLst>
          </p:cNvPr>
          <p:cNvSpPr txBox="1"/>
          <p:nvPr/>
        </p:nvSpPr>
        <p:spPr>
          <a:xfrm>
            <a:off x="327889" y="5448684"/>
            <a:ext cx="3377938" cy="58473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1600" b="1" i="0" u="none" strike="noStrike" cap="none" dirty="0">
                <a:solidFill>
                  <a:schemeClr val="dk1"/>
                </a:solidFill>
                <a:latin typeface="Arial"/>
                <a:ea typeface="Arial"/>
                <a:cs typeface="Arial"/>
                <a:sym typeface="Arial"/>
              </a:rPr>
              <a:t>GUIDED BY</a:t>
            </a:r>
          </a:p>
          <a:p>
            <a:pPr marL="0" marR="0" lvl="0" indent="0" algn="ctr" rtl="0">
              <a:spcBef>
                <a:spcPts val="0"/>
              </a:spcBef>
              <a:spcAft>
                <a:spcPts val="0"/>
              </a:spcAft>
              <a:buNone/>
            </a:pPr>
            <a:r>
              <a:rPr lang="en-IN" sz="1600" b="1" dirty="0" err="1">
                <a:solidFill>
                  <a:schemeClr val="dk1"/>
                </a:solidFill>
              </a:rPr>
              <a:t>Nippun</a:t>
            </a:r>
            <a:r>
              <a:rPr lang="en-IN" sz="1600" b="1" dirty="0">
                <a:solidFill>
                  <a:schemeClr val="dk1"/>
                </a:solidFill>
              </a:rPr>
              <a:t> Kumar AA</a:t>
            </a:r>
            <a:endParaRPr b="1" dirty="0"/>
          </a:p>
        </p:txBody>
      </p:sp>
      <p:pic>
        <p:nvPicPr>
          <p:cNvPr id="1026" name="Picture 2" descr="Amrita Vishwa Vidyapeetham - Wikipedia">
            <a:extLst>
              <a:ext uri="{FF2B5EF4-FFF2-40B4-BE49-F238E27FC236}">
                <a16:creationId xmlns:a16="http://schemas.microsoft.com/office/drawing/2014/main" id="{A78C1E2B-1FEF-BB60-CA22-2F29F44ABC7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20190" y="125159"/>
            <a:ext cx="2308548" cy="86177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g1c05ab99cbd_0_42"/>
          <p:cNvSpPr txBox="1">
            <a:spLocks noGrp="1"/>
          </p:cNvSpPr>
          <p:nvPr>
            <p:ph type="title"/>
          </p:nvPr>
        </p:nvSpPr>
        <p:spPr>
          <a:xfrm>
            <a:off x="1097280" y="286603"/>
            <a:ext cx="10058400" cy="1450800"/>
          </a:xfrm>
          <a:prstGeom prst="rect">
            <a:avLst/>
          </a:prstGeom>
        </p:spPr>
        <p:txBody>
          <a:bodyPr spcFirstLastPara="1" wrap="square" lIns="91425" tIns="45700" rIns="91425" bIns="45700" anchor="b" anchorCtr="0">
            <a:normAutofit/>
          </a:bodyPr>
          <a:lstStyle/>
          <a:p>
            <a:pPr marL="0" lvl="0" indent="0" algn="ctr" rtl="0">
              <a:spcBef>
                <a:spcPts val="0"/>
              </a:spcBef>
              <a:spcAft>
                <a:spcPts val="0"/>
              </a:spcAft>
              <a:buNone/>
            </a:pPr>
            <a:r>
              <a:rPr lang="en-US" dirty="0"/>
              <a:t>CODE SNIPPETS</a:t>
            </a:r>
            <a:endParaRPr dirty="0"/>
          </a:p>
        </p:txBody>
      </p:sp>
      <p:pic>
        <p:nvPicPr>
          <p:cNvPr id="161" name="Google Shape;161;g1c05ab99cbd_0_42"/>
          <p:cNvPicPr preferRelativeResize="0"/>
          <p:nvPr/>
        </p:nvPicPr>
        <p:blipFill>
          <a:blip r:embed="rId3">
            <a:alphaModFix/>
          </a:blip>
          <a:stretch>
            <a:fillRect/>
          </a:stretch>
        </p:blipFill>
        <p:spPr>
          <a:xfrm>
            <a:off x="763700" y="2024925"/>
            <a:ext cx="3958875" cy="4104925"/>
          </a:xfrm>
          <a:prstGeom prst="rect">
            <a:avLst/>
          </a:prstGeom>
          <a:noFill/>
          <a:ln>
            <a:noFill/>
          </a:ln>
        </p:spPr>
      </p:pic>
      <p:pic>
        <p:nvPicPr>
          <p:cNvPr id="2" name="Picture 2" descr="Amrita Vishwa Vidyapeetham - Wikipedia">
            <a:extLst>
              <a:ext uri="{FF2B5EF4-FFF2-40B4-BE49-F238E27FC236}">
                <a16:creationId xmlns:a16="http://schemas.microsoft.com/office/drawing/2014/main" id="{3D717772-165C-3242-663C-BFC1DEC80AF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30628" y="74917"/>
            <a:ext cx="2308548" cy="86177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pic>
        <p:nvPicPr>
          <p:cNvPr id="166" name="Google Shape;166;g1c05ab99cbd_0_60"/>
          <p:cNvPicPr preferRelativeResize="0"/>
          <p:nvPr/>
        </p:nvPicPr>
        <p:blipFill>
          <a:blip r:embed="rId3">
            <a:alphaModFix/>
          </a:blip>
          <a:stretch>
            <a:fillRect/>
          </a:stretch>
        </p:blipFill>
        <p:spPr>
          <a:xfrm>
            <a:off x="2100900" y="2272850"/>
            <a:ext cx="7153275" cy="2943225"/>
          </a:xfrm>
          <a:prstGeom prst="rect">
            <a:avLst/>
          </a:prstGeom>
          <a:noFill/>
          <a:ln>
            <a:noFill/>
          </a:ln>
        </p:spPr>
      </p:pic>
      <p:pic>
        <p:nvPicPr>
          <p:cNvPr id="2" name="Picture 2" descr="Amrita Vishwa Vidyapeetham - Wikipedia">
            <a:extLst>
              <a:ext uri="{FF2B5EF4-FFF2-40B4-BE49-F238E27FC236}">
                <a16:creationId xmlns:a16="http://schemas.microsoft.com/office/drawing/2014/main" id="{F2985576-8D15-95F1-5485-CAFF67C7B26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30628" y="74917"/>
            <a:ext cx="2308548" cy="86177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g1c05ab99cbd_0_36"/>
          <p:cNvSpPr txBox="1">
            <a:spLocks noGrp="1"/>
          </p:cNvSpPr>
          <p:nvPr>
            <p:ph type="title"/>
          </p:nvPr>
        </p:nvSpPr>
        <p:spPr>
          <a:xfrm>
            <a:off x="1097280" y="286603"/>
            <a:ext cx="10058400" cy="1450800"/>
          </a:xfrm>
          <a:prstGeom prst="rect">
            <a:avLst/>
          </a:prstGeom>
        </p:spPr>
        <p:txBody>
          <a:bodyPr spcFirstLastPara="1" wrap="square" lIns="91425" tIns="45700" rIns="91425" bIns="45700" anchor="b" anchorCtr="0">
            <a:normAutofit/>
          </a:bodyPr>
          <a:lstStyle/>
          <a:p>
            <a:pPr marL="0" lvl="0" indent="0" algn="l" rtl="0">
              <a:spcBef>
                <a:spcPts val="0"/>
              </a:spcBef>
              <a:spcAft>
                <a:spcPts val="0"/>
              </a:spcAft>
              <a:buNone/>
            </a:pPr>
            <a:r>
              <a:rPr lang="en-US" dirty="0"/>
              <a:t>APPLICATIONS</a:t>
            </a:r>
            <a:endParaRPr dirty="0"/>
          </a:p>
        </p:txBody>
      </p:sp>
      <p:sp>
        <p:nvSpPr>
          <p:cNvPr id="179" name="Google Shape;179;g1c05ab99cbd_0_36"/>
          <p:cNvSpPr txBox="1">
            <a:spLocks noGrp="1"/>
          </p:cNvSpPr>
          <p:nvPr>
            <p:ph type="body" idx="1"/>
          </p:nvPr>
        </p:nvSpPr>
        <p:spPr>
          <a:xfrm>
            <a:off x="1097280" y="2108201"/>
            <a:ext cx="10058400" cy="3760800"/>
          </a:xfrm>
          <a:prstGeom prst="rect">
            <a:avLst/>
          </a:prstGeom>
        </p:spPr>
        <p:txBody>
          <a:bodyPr spcFirstLastPara="1" wrap="square" lIns="0" tIns="45700" rIns="0" bIns="45700" anchor="t" anchorCtr="0">
            <a:normAutofit/>
          </a:bodyPr>
          <a:lstStyle/>
          <a:p>
            <a:pPr marL="457200" lvl="0" indent="-342900" algn="l" rtl="0">
              <a:spcBef>
                <a:spcPts val="1200"/>
              </a:spcBef>
              <a:spcAft>
                <a:spcPts val="0"/>
              </a:spcAft>
              <a:buSzPts val="1800"/>
              <a:buChar char="●"/>
            </a:pPr>
            <a:r>
              <a:rPr lang="en-US" dirty="0"/>
              <a:t>Surveillance</a:t>
            </a:r>
            <a:endParaRPr dirty="0"/>
          </a:p>
          <a:p>
            <a:pPr marL="457200" lvl="0" indent="-342900" algn="l" rtl="0">
              <a:spcBef>
                <a:spcPts val="0"/>
              </a:spcBef>
              <a:spcAft>
                <a:spcPts val="0"/>
              </a:spcAft>
              <a:buSzPts val="1800"/>
              <a:buChar char="●"/>
            </a:pPr>
            <a:r>
              <a:rPr lang="en-US" dirty="0"/>
              <a:t>Military</a:t>
            </a:r>
            <a:endParaRPr dirty="0"/>
          </a:p>
          <a:p>
            <a:pPr marL="457200" lvl="0" indent="-342900" algn="l" rtl="0">
              <a:spcBef>
                <a:spcPts val="0"/>
              </a:spcBef>
              <a:spcAft>
                <a:spcPts val="0"/>
              </a:spcAft>
              <a:buSzPts val="1800"/>
              <a:buChar char="●"/>
            </a:pPr>
            <a:r>
              <a:rPr lang="en-US" dirty="0"/>
              <a:t>Pipe examination.</a:t>
            </a:r>
            <a:endParaRPr dirty="0"/>
          </a:p>
          <a:p>
            <a:pPr marL="457200" lvl="0" indent="-342900" algn="l" rtl="0">
              <a:spcBef>
                <a:spcPts val="0"/>
              </a:spcBef>
              <a:spcAft>
                <a:spcPts val="0"/>
              </a:spcAft>
              <a:buSzPts val="1800"/>
              <a:buChar char="●"/>
            </a:pPr>
            <a:r>
              <a:rPr lang="en-US" dirty="0"/>
              <a:t>Disaster management</a:t>
            </a:r>
            <a:endParaRPr dirty="0"/>
          </a:p>
          <a:p>
            <a:pPr marL="457200" lvl="0" indent="-342900" algn="l" rtl="0">
              <a:spcBef>
                <a:spcPts val="0"/>
              </a:spcBef>
              <a:spcAft>
                <a:spcPts val="0"/>
              </a:spcAft>
              <a:buSzPts val="1800"/>
              <a:buChar char="●"/>
            </a:pPr>
            <a:r>
              <a:rPr lang="en-US" dirty="0"/>
              <a:t>Underwater exploration</a:t>
            </a:r>
            <a:endParaRPr dirty="0"/>
          </a:p>
        </p:txBody>
      </p:sp>
      <p:pic>
        <p:nvPicPr>
          <p:cNvPr id="180" name="Google Shape;180;g1c05ab99cbd_0_36"/>
          <p:cNvPicPr preferRelativeResize="0"/>
          <p:nvPr/>
        </p:nvPicPr>
        <p:blipFill rotWithShape="1">
          <a:blip r:embed="rId3">
            <a:alphaModFix/>
          </a:blip>
          <a:srcRect r="22582" b="13674"/>
          <a:stretch/>
        </p:blipFill>
        <p:spPr>
          <a:xfrm>
            <a:off x="6369525" y="2274100"/>
            <a:ext cx="3392150" cy="2960150"/>
          </a:xfrm>
          <a:prstGeom prst="rect">
            <a:avLst/>
          </a:prstGeom>
          <a:noFill/>
          <a:ln>
            <a:noFill/>
          </a:ln>
        </p:spPr>
      </p:pic>
      <p:pic>
        <p:nvPicPr>
          <p:cNvPr id="2" name="Picture 2" descr="Amrita Vishwa Vidyapeetham - Wikipedia">
            <a:extLst>
              <a:ext uri="{FF2B5EF4-FFF2-40B4-BE49-F238E27FC236}">
                <a16:creationId xmlns:a16="http://schemas.microsoft.com/office/drawing/2014/main" id="{D96C88F2-D00E-5E22-155F-EC4876CA3CA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30628" y="74917"/>
            <a:ext cx="2308548" cy="86177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16"/>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rgbClr val="3F3F3F"/>
              </a:buClr>
              <a:buSzPts val="4000"/>
              <a:buFont typeface="Arial"/>
              <a:buNone/>
            </a:pPr>
            <a:r>
              <a:rPr lang="en-US" sz="4000" dirty="0">
                <a:latin typeface="Arial"/>
                <a:ea typeface="Arial"/>
                <a:cs typeface="Arial"/>
                <a:sym typeface="Arial"/>
              </a:rPr>
              <a:t>CONCLUSION</a:t>
            </a:r>
            <a:endParaRPr dirty="0"/>
          </a:p>
        </p:txBody>
      </p:sp>
      <p:sp>
        <p:nvSpPr>
          <p:cNvPr id="186" name="Google Shape;186;p16"/>
          <p:cNvSpPr txBox="1">
            <a:spLocks noGrp="1"/>
          </p:cNvSpPr>
          <p:nvPr>
            <p:ph type="body" idx="1"/>
          </p:nvPr>
        </p:nvSpPr>
        <p:spPr>
          <a:xfrm>
            <a:off x="989814" y="2108201"/>
            <a:ext cx="10165866" cy="3760891"/>
          </a:xfrm>
          <a:prstGeom prst="rect">
            <a:avLst/>
          </a:prstGeom>
          <a:noFill/>
          <a:ln>
            <a:noFill/>
          </a:ln>
        </p:spPr>
        <p:txBody>
          <a:bodyPr spcFirstLastPara="1" wrap="square" lIns="0" tIns="45700" rIns="0" bIns="45700" anchor="t" anchorCtr="0">
            <a:normAutofit/>
          </a:bodyPr>
          <a:lstStyle/>
          <a:p>
            <a:pPr marL="384048" lvl="1" indent="-68579" algn="just" rtl="0">
              <a:lnSpc>
                <a:spcPct val="107000"/>
              </a:lnSpc>
              <a:spcBef>
                <a:spcPts val="0"/>
              </a:spcBef>
              <a:spcAft>
                <a:spcPts val="0"/>
              </a:spcAft>
              <a:buClr>
                <a:schemeClr val="accent1"/>
              </a:buClr>
              <a:buSzPts val="1800"/>
              <a:buFont typeface="Arial"/>
              <a:buNone/>
            </a:pPr>
            <a:endParaRPr sz="1800" dirty="0">
              <a:solidFill>
                <a:schemeClr val="dk1"/>
              </a:solidFill>
              <a:latin typeface="Arial"/>
              <a:ea typeface="Arial"/>
              <a:cs typeface="Arial"/>
              <a:sym typeface="Arial"/>
            </a:endParaRPr>
          </a:p>
          <a:p>
            <a:pPr marL="384048" lvl="1" indent="-182880" algn="just" rtl="0">
              <a:lnSpc>
                <a:spcPct val="107000"/>
              </a:lnSpc>
              <a:spcBef>
                <a:spcPts val="1000"/>
              </a:spcBef>
              <a:spcAft>
                <a:spcPts val="0"/>
              </a:spcAft>
              <a:buClr>
                <a:schemeClr val="accent1"/>
              </a:buClr>
              <a:buSzPts val="1800"/>
              <a:buFont typeface="Arial"/>
              <a:buChar char="•"/>
            </a:pPr>
            <a:r>
              <a:rPr lang="en-US" sz="1800" dirty="0">
                <a:solidFill>
                  <a:schemeClr val="dk1"/>
                </a:solidFill>
                <a:latin typeface="Arial"/>
                <a:ea typeface="Arial"/>
                <a:cs typeface="Arial"/>
                <a:sym typeface="Arial"/>
              </a:rPr>
              <a:t>Various 3D designs for building Bio inspired robots have been explored.</a:t>
            </a:r>
            <a:endParaRPr sz="1800" dirty="0">
              <a:solidFill>
                <a:schemeClr val="dk1"/>
              </a:solidFill>
              <a:latin typeface="Arial"/>
              <a:ea typeface="Arial"/>
              <a:cs typeface="Arial"/>
              <a:sym typeface="Arial"/>
            </a:endParaRPr>
          </a:p>
          <a:p>
            <a:pPr marL="384048" lvl="1" indent="-182880" algn="just" rtl="0">
              <a:lnSpc>
                <a:spcPct val="107000"/>
              </a:lnSpc>
              <a:spcBef>
                <a:spcPts val="1000"/>
              </a:spcBef>
              <a:spcAft>
                <a:spcPts val="0"/>
              </a:spcAft>
              <a:buClr>
                <a:schemeClr val="dk1"/>
              </a:buClr>
              <a:buSzPts val="1800"/>
              <a:buFont typeface="Arial"/>
              <a:buChar char="•"/>
            </a:pPr>
            <a:r>
              <a:rPr lang="en-US" sz="1800" dirty="0">
                <a:solidFill>
                  <a:schemeClr val="dk1"/>
                </a:solidFill>
                <a:latin typeface="Arial"/>
                <a:ea typeface="Arial"/>
                <a:cs typeface="Arial"/>
                <a:sym typeface="Arial"/>
              </a:rPr>
              <a:t>Gained insights on the applications of Snake robots</a:t>
            </a:r>
            <a:endParaRPr sz="1800" dirty="0">
              <a:solidFill>
                <a:schemeClr val="dk1"/>
              </a:solidFill>
              <a:latin typeface="Arial"/>
              <a:ea typeface="Arial"/>
              <a:cs typeface="Arial"/>
              <a:sym typeface="Arial"/>
            </a:endParaRPr>
          </a:p>
          <a:p>
            <a:pPr marL="384048" lvl="1" indent="-182880" algn="just" rtl="0">
              <a:lnSpc>
                <a:spcPct val="107000"/>
              </a:lnSpc>
              <a:spcBef>
                <a:spcPts val="1000"/>
              </a:spcBef>
              <a:spcAft>
                <a:spcPts val="0"/>
              </a:spcAft>
              <a:buClr>
                <a:schemeClr val="dk1"/>
              </a:buClr>
              <a:buSzPts val="1800"/>
              <a:buFont typeface="Arial"/>
              <a:buChar char="•"/>
            </a:pPr>
            <a:r>
              <a:rPr lang="en-US" sz="1800" dirty="0">
                <a:solidFill>
                  <a:schemeClr val="dk1"/>
                </a:solidFill>
                <a:latin typeface="Arial"/>
                <a:ea typeface="Arial"/>
                <a:cs typeface="Arial"/>
                <a:sym typeface="Arial"/>
              </a:rPr>
              <a:t>3D printed the parts</a:t>
            </a:r>
            <a:endParaRPr sz="1800" dirty="0">
              <a:solidFill>
                <a:schemeClr val="dk1"/>
              </a:solidFill>
              <a:latin typeface="Arial"/>
              <a:ea typeface="Arial"/>
              <a:cs typeface="Arial"/>
              <a:sym typeface="Arial"/>
            </a:endParaRPr>
          </a:p>
          <a:p>
            <a:pPr marL="384048" lvl="1" indent="-182880" algn="just" rtl="0">
              <a:lnSpc>
                <a:spcPct val="107000"/>
              </a:lnSpc>
              <a:spcBef>
                <a:spcPts val="1000"/>
              </a:spcBef>
              <a:spcAft>
                <a:spcPts val="0"/>
              </a:spcAft>
              <a:buClr>
                <a:schemeClr val="accent1"/>
              </a:buClr>
              <a:buSzPts val="1800"/>
              <a:buFont typeface="Arial"/>
              <a:buChar char="•"/>
            </a:pPr>
            <a:r>
              <a:rPr lang="en-US" sz="1800" dirty="0">
                <a:solidFill>
                  <a:schemeClr val="dk1"/>
                </a:solidFill>
                <a:latin typeface="Arial"/>
                <a:ea typeface="Arial"/>
                <a:cs typeface="Arial"/>
                <a:sym typeface="Arial"/>
              </a:rPr>
              <a:t>Snake robot using 5 Servo motors has been implemented.</a:t>
            </a:r>
            <a:endParaRPr dirty="0"/>
          </a:p>
          <a:p>
            <a:pPr marL="384048" lvl="1" indent="-182880" algn="just" rtl="0">
              <a:lnSpc>
                <a:spcPct val="107000"/>
              </a:lnSpc>
              <a:spcBef>
                <a:spcPts val="1000"/>
              </a:spcBef>
              <a:spcAft>
                <a:spcPts val="0"/>
              </a:spcAft>
              <a:buClr>
                <a:schemeClr val="accent1"/>
              </a:buClr>
              <a:buSzPts val="1800"/>
              <a:buFont typeface="Arial"/>
              <a:buChar char="•"/>
            </a:pPr>
            <a:r>
              <a:rPr lang="en-US" sz="1800" dirty="0">
                <a:solidFill>
                  <a:schemeClr val="dk1"/>
                </a:solidFill>
                <a:latin typeface="Arial"/>
                <a:ea typeface="Arial"/>
                <a:cs typeface="Arial"/>
                <a:sym typeface="Arial"/>
              </a:rPr>
              <a:t>Slithering and </a:t>
            </a:r>
            <a:r>
              <a:rPr lang="en-US" sz="1800" dirty="0" err="1">
                <a:solidFill>
                  <a:schemeClr val="dk1"/>
                </a:solidFill>
                <a:latin typeface="Arial"/>
                <a:ea typeface="Arial"/>
                <a:cs typeface="Arial"/>
                <a:sym typeface="Arial"/>
              </a:rPr>
              <a:t>Ushape</a:t>
            </a:r>
            <a:r>
              <a:rPr lang="en-US" sz="1800" dirty="0">
                <a:solidFill>
                  <a:schemeClr val="dk1"/>
                </a:solidFill>
                <a:latin typeface="Arial"/>
                <a:ea typeface="Arial"/>
                <a:cs typeface="Arial"/>
                <a:sym typeface="Arial"/>
              </a:rPr>
              <a:t> motions have been explored.</a:t>
            </a:r>
            <a:endParaRPr sz="1800" dirty="0">
              <a:solidFill>
                <a:schemeClr val="dk1"/>
              </a:solidFill>
              <a:latin typeface="Arial"/>
              <a:ea typeface="Arial"/>
              <a:cs typeface="Arial"/>
              <a:sym typeface="Arial"/>
            </a:endParaRPr>
          </a:p>
        </p:txBody>
      </p:sp>
      <p:pic>
        <p:nvPicPr>
          <p:cNvPr id="2" name="Picture 2" descr="Amrita Vishwa Vidyapeetham - Wikipedia">
            <a:extLst>
              <a:ext uri="{FF2B5EF4-FFF2-40B4-BE49-F238E27FC236}">
                <a16:creationId xmlns:a16="http://schemas.microsoft.com/office/drawing/2014/main" id="{0D4693EB-F181-ECA5-E7BC-EA41D0CE40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30628" y="74917"/>
            <a:ext cx="2308548" cy="86177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g1c05ab99cbd_0_31"/>
          <p:cNvSpPr txBox="1">
            <a:spLocks noGrp="1"/>
          </p:cNvSpPr>
          <p:nvPr>
            <p:ph type="title"/>
          </p:nvPr>
        </p:nvSpPr>
        <p:spPr>
          <a:xfrm>
            <a:off x="1097280" y="211291"/>
            <a:ext cx="10058400" cy="1450800"/>
          </a:xfrm>
          <a:prstGeom prst="rect">
            <a:avLst/>
          </a:prstGeom>
        </p:spPr>
        <p:txBody>
          <a:bodyPr spcFirstLastPara="1" wrap="square" lIns="91425" tIns="45700" rIns="91425" bIns="45700" anchor="b" anchorCtr="0">
            <a:normAutofit/>
          </a:bodyPr>
          <a:lstStyle/>
          <a:p>
            <a:pPr marL="0" lvl="0" indent="0" algn="ctr" rtl="0">
              <a:spcBef>
                <a:spcPts val="0"/>
              </a:spcBef>
              <a:spcAft>
                <a:spcPts val="0"/>
              </a:spcAft>
              <a:buNone/>
            </a:pPr>
            <a:r>
              <a:rPr lang="en-US" dirty="0"/>
              <a:t>FUTURE SCOPE</a:t>
            </a:r>
            <a:endParaRPr dirty="0"/>
          </a:p>
        </p:txBody>
      </p:sp>
      <p:sp>
        <p:nvSpPr>
          <p:cNvPr id="192" name="Google Shape;192;g1c05ab99cbd_0_31"/>
          <p:cNvSpPr txBox="1">
            <a:spLocks noGrp="1"/>
          </p:cNvSpPr>
          <p:nvPr>
            <p:ph type="body" idx="1"/>
          </p:nvPr>
        </p:nvSpPr>
        <p:spPr>
          <a:xfrm>
            <a:off x="1097280" y="2108201"/>
            <a:ext cx="10058400" cy="3760800"/>
          </a:xfrm>
          <a:prstGeom prst="rect">
            <a:avLst/>
          </a:prstGeom>
        </p:spPr>
        <p:txBody>
          <a:bodyPr spcFirstLastPara="1" wrap="square" lIns="0" tIns="45700" rIns="0" bIns="45700" anchor="t" anchorCtr="0">
            <a:normAutofit/>
          </a:bodyPr>
          <a:lstStyle/>
          <a:p>
            <a:pPr marL="457200" lvl="0" indent="-342900" algn="l" rtl="0">
              <a:spcBef>
                <a:spcPts val="1200"/>
              </a:spcBef>
              <a:spcAft>
                <a:spcPts val="0"/>
              </a:spcAft>
              <a:buSzPts val="1800"/>
              <a:buChar char="●"/>
            </a:pPr>
            <a:r>
              <a:rPr lang="en-US" dirty="0"/>
              <a:t>Robot can be expanded and other types of motion can be explored.</a:t>
            </a:r>
            <a:endParaRPr dirty="0"/>
          </a:p>
          <a:p>
            <a:pPr marL="457200" lvl="0" indent="-342900" algn="l" rtl="0">
              <a:spcBef>
                <a:spcPts val="0"/>
              </a:spcBef>
              <a:spcAft>
                <a:spcPts val="0"/>
              </a:spcAft>
              <a:buSzPts val="1800"/>
              <a:buChar char="●"/>
            </a:pPr>
            <a:r>
              <a:rPr lang="en-US" dirty="0"/>
              <a:t>Applications such as surveillance can be added.</a:t>
            </a:r>
            <a:endParaRPr dirty="0"/>
          </a:p>
          <a:p>
            <a:pPr marL="457200" lvl="0" indent="-342900" algn="l" rtl="0">
              <a:spcBef>
                <a:spcPts val="0"/>
              </a:spcBef>
              <a:spcAft>
                <a:spcPts val="0"/>
              </a:spcAft>
              <a:buSzPts val="1800"/>
              <a:buChar char="●"/>
            </a:pPr>
            <a:r>
              <a:rPr lang="en-US" dirty="0"/>
              <a:t>Soft robot can be developed using a similar mechanism.</a:t>
            </a:r>
            <a:endParaRPr dirty="0"/>
          </a:p>
        </p:txBody>
      </p:sp>
      <p:pic>
        <p:nvPicPr>
          <p:cNvPr id="2" name="Picture 2" descr="Amrita Vishwa Vidyapeetham - Wikipedia">
            <a:extLst>
              <a:ext uri="{FF2B5EF4-FFF2-40B4-BE49-F238E27FC236}">
                <a16:creationId xmlns:a16="http://schemas.microsoft.com/office/drawing/2014/main" id="{E6A551AE-4D80-2EE9-7C8E-D1D09BD605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30628" y="74917"/>
            <a:ext cx="2308548" cy="86177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demo">
            <a:hlinkClick r:id="" action="ppaction://media"/>
            <a:extLst>
              <a:ext uri="{FF2B5EF4-FFF2-40B4-BE49-F238E27FC236}">
                <a16:creationId xmlns:a16="http://schemas.microsoft.com/office/drawing/2014/main" id="{B376AD72-5CC6-75FC-DD1F-52D32539EA19}"/>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434671" y="76201"/>
            <a:ext cx="2981011" cy="5962022"/>
          </a:xfrm>
          <a:prstGeom prst="rect">
            <a:avLst/>
          </a:prstGeom>
        </p:spPr>
      </p:pic>
      <p:sp>
        <p:nvSpPr>
          <p:cNvPr id="6" name="Google Shape;178;g1c05ab99cbd_0_36">
            <a:extLst>
              <a:ext uri="{FF2B5EF4-FFF2-40B4-BE49-F238E27FC236}">
                <a16:creationId xmlns:a16="http://schemas.microsoft.com/office/drawing/2014/main" id="{C9887A1F-AE53-9FC2-1FB5-F246C2AF6F4E}"/>
              </a:ext>
            </a:extLst>
          </p:cNvPr>
          <p:cNvSpPr txBox="1">
            <a:spLocks noGrp="1"/>
          </p:cNvSpPr>
          <p:nvPr>
            <p:ph type="title"/>
          </p:nvPr>
        </p:nvSpPr>
        <p:spPr>
          <a:xfrm>
            <a:off x="1047038" y="2286225"/>
            <a:ext cx="2459836" cy="1450800"/>
          </a:xfrm>
          <a:prstGeom prst="rect">
            <a:avLst/>
          </a:prstGeom>
        </p:spPr>
        <p:txBody>
          <a:bodyPr spcFirstLastPara="1" wrap="square" lIns="91425" tIns="45700" rIns="91425" bIns="45700" anchor="b" anchorCtr="0">
            <a:normAutofit/>
          </a:bodyPr>
          <a:lstStyle/>
          <a:p>
            <a:pPr marL="0" lvl="0" indent="0" algn="l" rtl="0">
              <a:spcBef>
                <a:spcPts val="0"/>
              </a:spcBef>
              <a:spcAft>
                <a:spcPts val="0"/>
              </a:spcAft>
              <a:buNone/>
            </a:pPr>
            <a:r>
              <a:rPr lang="en-US" dirty="0"/>
              <a:t>DEMO</a:t>
            </a:r>
            <a:endParaRPr dirty="0"/>
          </a:p>
        </p:txBody>
      </p:sp>
    </p:spTree>
    <p:extLst>
      <p:ext uri="{BB962C8B-B14F-4D97-AF65-F5344CB8AC3E}">
        <p14:creationId xmlns:p14="http://schemas.microsoft.com/office/powerpoint/2010/main" val="1682162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62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17"/>
          <p:cNvSpPr txBox="1"/>
          <p:nvPr/>
        </p:nvSpPr>
        <p:spPr>
          <a:xfrm>
            <a:off x="3048777" y="2505670"/>
            <a:ext cx="6094428"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a:solidFill>
                  <a:srgbClr val="3F3F3F"/>
                </a:solidFill>
                <a:latin typeface="Arial"/>
                <a:ea typeface="Arial"/>
                <a:cs typeface="Arial"/>
                <a:sym typeface="Arial"/>
              </a:rPr>
              <a:t>THANK YOU</a:t>
            </a:r>
            <a:endParaRPr/>
          </a:p>
        </p:txBody>
      </p:sp>
      <p:pic>
        <p:nvPicPr>
          <p:cNvPr id="2" name="Picture 2" descr="Amrita Vishwa Vidyapeetham - Wikipedia">
            <a:extLst>
              <a:ext uri="{FF2B5EF4-FFF2-40B4-BE49-F238E27FC236}">
                <a16:creationId xmlns:a16="http://schemas.microsoft.com/office/drawing/2014/main" id="{04A87B3A-E35C-05FE-C9E7-51426300AF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30628" y="74917"/>
            <a:ext cx="2308548" cy="86177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2"/>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rgbClr val="3F3F3F"/>
              </a:buClr>
              <a:buSzPts val="4000"/>
              <a:buFont typeface="Arial"/>
              <a:buNone/>
            </a:pPr>
            <a:r>
              <a:rPr lang="en-US" sz="4000">
                <a:latin typeface="Arial"/>
                <a:ea typeface="Arial"/>
                <a:cs typeface="Arial"/>
                <a:sym typeface="Arial"/>
              </a:rPr>
              <a:t>ABSTRACT</a:t>
            </a:r>
            <a:endParaRPr/>
          </a:p>
        </p:txBody>
      </p:sp>
      <p:sp>
        <p:nvSpPr>
          <p:cNvPr id="91" name="Google Shape;91;p2"/>
          <p:cNvSpPr txBox="1">
            <a:spLocks noGrp="1"/>
          </p:cNvSpPr>
          <p:nvPr>
            <p:ph type="body" idx="1"/>
          </p:nvPr>
        </p:nvSpPr>
        <p:spPr>
          <a:xfrm>
            <a:off x="1097280" y="2108201"/>
            <a:ext cx="10058400" cy="3760891"/>
          </a:xfrm>
          <a:prstGeom prst="rect">
            <a:avLst/>
          </a:prstGeom>
          <a:noFill/>
          <a:ln>
            <a:noFill/>
          </a:ln>
        </p:spPr>
        <p:txBody>
          <a:bodyPr spcFirstLastPara="1" wrap="square" lIns="0" tIns="45700" rIns="0" bIns="45700" anchor="t" anchorCtr="0">
            <a:normAutofit/>
          </a:bodyPr>
          <a:lstStyle/>
          <a:p>
            <a:pPr marL="0" lvl="0" indent="0" algn="just" rtl="0">
              <a:lnSpc>
                <a:spcPct val="110000"/>
              </a:lnSpc>
              <a:spcBef>
                <a:spcPts val="0"/>
              </a:spcBef>
              <a:spcAft>
                <a:spcPts val="0"/>
              </a:spcAft>
              <a:buSzPts val="1800"/>
              <a:buNone/>
            </a:pPr>
            <a:r>
              <a:rPr lang="en-US" sz="1800" b="0" i="0" u="none" strike="noStrike">
                <a:solidFill>
                  <a:schemeClr val="dk1"/>
                </a:solidFill>
                <a:latin typeface="Arial"/>
                <a:ea typeface="Arial"/>
                <a:cs typeface="Arial"/>
                <a:sym typeface="Arial"/>
              </a:rPr>
              <a:t>This project is to design a snake-like robot that can provide the locomotion as the real snake. The shape and sizes of the snake-like robot is depend on its own application, different application may require different sizes and shapes.  In order to make the snake-like robot function and move like a real biological snake, snake-like robot may construct of multiple joints which enable the snake-like robot to have multiple degree of freedom, which give it the ability to flex, reach and approach a huge volume in its workspace with infinite number of configurations. This mobility can enable the robot to move around in more complex environments. So, the application for this snake-like robot could be very useful in hard to reach places or hazardous environments.</a:t>
            </a:r>
            <a:endParaRPr/>
          </a:p>
        </p:txBody>
      </p:sp>
      <p:pic>
        <p:nvPicPr>
          <p:cNvPr id="2" name="Picture 2" descr="Amrita Vishwa Vidyapeetham - Wikipedia">
            <a:extLst>
              <a:ext uri="{FF2B5EF4-FFF2-40B4-BE49-F238E27FC236}">
                <a16:creationId xmlns:a16="http://schemas.microsoft.com/office/drawing/2014/main" id="{94F2ADC9-42E0-97D6-3689-B41454F2BA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20190" y="125159"/>
            <a:ext cx="2308548" cy="86177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3"/>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rgbClr val="3F3F3F"/>
              </a:buClr>
              <a:buSzPts val="4000"/>
              <a:buFont typeface="Arial"/>
              <a:buNone/>
            </a:pPr>
            <a:r>
              <a:rPr lang="en-US" sz="4000">
                <a:latin typeface="Arial"/>
                <a:ea typeface="Arial"/>
                <a:cs typeface="Arial"/>
                <a:sym typeface="Arial"/>
              </a:rPr>
              <a:t>INTRODUCTION</a:t>
            </a:r>
            <a:endParaRPr/>
          </a:p>
        </p:txBody>
      </p:sp>
      <p:sp>
        <p:nvSpPr>
          <p:cNvPr id="97" name="Google Shape;97;p3"/>
          <p:cNvSpPr txBox="1">
            <a:spLocks noGrp="1"/>
          </p:cNvSpPr>
          <p:nvPr>
            <p:ph type="body" idx="1"/>
          </p:nvPr>
        </p:nvSpPr>
        <p:spPr>
          <a:xfrm>
            <a:off x="1097280" y="2108201"/>
            <a:ext cx="10058400" cy="3760891"/>
          </a:xfrm>
          <a:prstGeom prst="rect">
            <a:avLst/>
          </a:prstGeom>
          <a:noFill/>
          <a:ln>
            <a:noFill/>
          </a:ln>
        </p:spPr>
        <p:txBody>
          <a:bodyPr spcFirstLastPara="1" wrap="square" lIns="0" tIns="45700" rIns="0" bIns="45700" anchor="t" anchorCtr="0">
            <a:normAutofit fontScale="85000" lnSpcReduction="10000"/>
          </a:bodyPr>
          <a:lstStyle/>
          <a:p>
            <a:pPr marL="91440" lvl="0" indent="-105629" algn="l" rtl="0">
              <a:lnSpc>
                <a:spcPct val="110000"/>
              </a:lnSpc>
              <a:spcBef>
                <a:spcPts val="0"/>
              </a:spcBef>
              <a:spcAft>
                <a:spcPts val="0"/>
              </a:spcAft>
              <a:buSzPct val="103000"/>
              <a:buFont typeface="Noto Sans Symbols"/>
              <a:buChar char="⮚"/>
            </a:pPr>
            <a:r>
              <a:rPr lang="en-US" b="0" i="0">
                <a:solidFill>
                  <a:srgbClr val="000000"/>
                </a:solidFill>
                <a:latin typeface="Arial"/>
                <a:ea typeface="Arial"/>
                <a:cs typeface="Arial"/>
                <a:sym typeface="Arial"/>
              </a:rPr>
              <a:t>Bio </a:t>
            </a:r>
            <a:r>
              <a:rPr lang="en-US">
                <a:solidFill>
                  <a:srgbClr val="000000"/>
                </a:solidFill>
                <a:latin typeface="Arial"/>
                <a:ea typeface="Arial"/>
                <a:cs typeface="Arial"/>
                <a:sym typeface="Arial"/>
              </a:rPr>
              <a:t>inspired robots are those </a:t>
            </a:r>
            <a:r>
              <a:rPr lang="en-US" b="0" i="0">
                <a:solidFill>
                  <a:srgbClr val="000000"/>
                </a:solidFill>
                <a:latin typeface="Arial"/>
                <a:ea typeface="Arial"/>
                <a:cs typeface="Arial"/>
                <a:sym typeface="Arial"/>
              </a:rPr>
              <a:t>that imitate features of fauna that we see around .</a:t>
            </a:r>
            <a:endParaRPr/>
          </a:p>
          <a:p>
            <a:pPr marL="91440" lvl="0" indent="-105629" algn="l" rtl="0">
              <a:lnSpc>
                <a:spcPct val="110000"/>
              </a:lnSpc>
              <a:spcBef>
                <a:spcPts val="1400"/>
              </a:spcBef>
              <a:spcAft>
                <a:spcPts val="0"/>
              </a:spcAft>
              <a:buSzPct val="103000"/>
              <a:buFont typeface="Noto Sans Symbols"/>
              <a:buChar char="⮚"/>
            </a:pPr>
            <a:r>
              <a:rPr lang="en-US" b="0" i="0">
                <a:solidFill>
                  <a:srgbClr val="000000"/>
                </a:solidFill>
                <a:latin typeface="Arial"/>
                <a:ea typeface="Arial"/>
                <a:cs typeface="Arial"/>
                <a:sym typeface="Arial"/>
              </a:rPr>
              <a:t>By borrowing movement strategies from nature  robots could gain new functionality</a:t>
            </a:r>
            <a:endParaRPr/>
          </a:p>
          <a:p>
            <a:pPr marL="91440" lvl="0" indent="-105629" algn="l" rtl="0">
              <a:lnSpc>
                <a:spcPct val="110000"/>
              </a:lnSpc>
              <a:spcBef>
                <a:spcPts val="1400"/>
              </a:spcBef>
              <a:spcAft>
                <a:spcPts val="0"/>
              </a:spcAft>
              <a:buSzPct val="103000"/>
              <a:buFont typeface="Noto Sans Symbols"/>
              <a:buChar char="⮚"/>
            </a:pPr>
            <a:r>
              <a:rPr lang="en-US" b="0" i="0">
                <a:solidFill>
                  <a:srgbClr val="000000"/>
                </a:solidFill>
                <a:latin typeface="Arial"/>
                <a:ea typeface="Arial"/>
                <a:cs typeface="Arial"/>
                <a:sym typeface="Arial"/>
              </a:rPr>
              <a:t>Although big industrial robots in vehicle factories, for instance, remain anchored in place, other robots will be more useful if they can move through the world, performing different tasks and coordinating their behavior.</a:t>
            </a:r>
            <a:endParaRPr/>
          </a:p>
          <a:p>
            <a:pPr marL="91440" lvl="0" indent="-105629" algn="l" rtl="0">
              <a:lnSpc>
                <a:spcPct val="110000"/>
              </a:lnSpc>
              <a:spcBef>
                <a:spcPts val="1400"/>
              </a:spcBef>
              <a:spcAft>
                <a:spcPts val="0"/>
              </a:spcAft>
              <a:buSzPct val="103000"/>
              <a:buFont typeface="Noto Sans Symbols"/>
              <a:buChar char="⮚"/>
            </a:pPr>
            <a:r>
              <a:rPr lang="en-US" b="0" i="0">
                <a:solidFill>
                  <a:srgbClr val="000000"/>
                </a:solidFill>
                <a:latin typeface="Arial"/>
                <a:ea typeface="Arial"/>
                <a:cs typeface="Arial"/>
                <a:sym typeface="Arial"/>
              </a:rPr>
              <a:t>Developing such robots that can bounce and land securely without risking harm to the mechanism, or developing body and facial expression of satisfaction and excitement  are simple tasks for human and fauna to do however greatly complex to build</a:t>
            </a:r>
            <a:endParaRPr/>
          </a:p>
          <a:p>
            <a:pPr marL="91440" lvl="0" indent="-105629" algn="l" rtl="0">
              <a:lnSpc>
                <a:spcPct val="110000"/>
              </a:lnSpc>
              <a:spcBef>
                <a:spcPts val="1400"/>
              </a:spcBef>
              <a:spcAft>
                <a:spcPts val="0"/>
              </a:spcAft>
              <a:buSzPct val="103000"/>
              <a:buFont typeface="Noto Sans Symbols"/>
              <a:buChar char="⮚"/>
            </a:pPr>
            <a:r>
              <a:rPr lang="en-US" b="0" i="0">
                <a:solidFill>
                  <a:srgbClr val="000000"/>
                </a:solidFill>
                <a:latin typeface="Arial"/>
                <a:ea typeface="Arial"/>
                <a:cs typeface="Arial"/>
                <a:sym typeface="Arial"/>
              </a:rPr>
              <a:t>Recent technological developments have allowed one to easily animate graphically the appearance and conduct of biological creatures</a:t>
            </a:r>
            <a:endParaRPr/>
          </a:p>
          <a:p>
            <a:pPr marL="91440" lvl="0" indent="-105629" algn="l" rtl="0">
              <a:lnSpc>
                <a:spcPct val="110000"/>
              </a:lnSpc>
              <a:spcBef>
                <a:spcPts val="1400"/>
              </a:spcBef>
              <a:spcAft>
                <a:spcPts val="0"/>
              </a:spcAft>
              <a:buSzPct val="103000"/>
              <a:buFont typeface="Noto Sans Symbols"/>
              <a:buChar char="⮚"/>
            </a:pPr>
            <a:r>
              <a:rPr lang="en-US" b="0" i="0">
                <a:solidFill>
                  <a:srgbClr val="000000"/>
                </a:solidFill>
                <a:latin typeface="Arial"/>
                <a:ea typeface="Arial"/>
                <a:cs typeface="Arial"/>
                <a:sym typeface="Arial"/>
              </a:rPr>
              <a:t>The overall idea is looking to nature to see how things can potentially be done differently, how we can improve our automated systems</a:t>
            </a:r>
            <a:endParaRPr/>
          </a:p>
        </p:txBody>
      </p:sp>
      <p:pic>
        <p:nvPicPr>
          <p:cNvPr id="2" name="Picture 2" descr="Amrita Vishwa Vidyapeetham - Wikipedia">
            <a:extLst>
              <a:ext uri="{FF2B5EF4-FFF2-40B4-BE49-F238E27FC236}">
                <a16:creationId xmlns:a16="http://schemas.microsoft.com/office/drawing/2014/main" id="{424EE420-DE1A-E696-0C01-F1F154AFE7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20190" y="125159"/>
            <a:ext cx="2308548" cy="86177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12"/>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rgbClr val="3F3F3F"/>
              </a:buClr>
              <a:buSzPts val="4000"/>
              <a:buFont typeface="Arial"/>
              <a:buNone/>
            </a:pPr>
            <a:r>
              <a:rPr lang="en-US" sz="4000">
                <a:latin typeface="Arial"/>
                <a:ea typeface="Arial"/>
                <a:cs typeface="Arial"/>
                <a:sym typeface="Arial"/>
              </a:rPr>
              <a:t>LITERATURE SURVEY SUMMARY</a:t>
            </a:r>
            <a:endParaRPr/>
          </a:p>
        </p:txBody>
      </p:sp>
      <p:sp>
        <p:nvSpPr>
          <p:cNvPr id="103" name="Google Shape;103;p12"/>
          <p:cNvSpPr txBox="1">
            <a:spLocks noGrp="1"/>
          </p:cNvSpPr>
          <p:nvPr>
            <p:ph type="body" idx="1"/>
          </p:nvPr>
        </p:nvSpPr>
        <p:spPr>
          <a:xfrm>
            <a:off x="989814" y="2108201"/>
            <a:ext cx="10165866" cy="3760891"/>
          </a:xfrm>
          <a:prstGeom prst="rect">
            <a:avLst/>
          </a:prstGeom>
          <a:noFill/>
          <a:ln>
            <a:noFill/>
          </a:ln>
        </p:spPr>
        <p:txBody>
          <a:bodyPr spcFirstLastPara="1" wrap="square" lIns="0" tIns="45700" rIns="0" bIns="45700" anchor="t" anchorCtr="0">
            <a:normAutofit/>
          </a:bodyPr>
          <a:lstStyle/>
          <a:p>
            <a:pPr marL="384048" lvl="1" indent="-182880" algn="just" rtl="0">
              <a:lnSpc>
                <a:spcPct val="107000"/>
              </a:lnSpc>
              <a:spcBef>
                <a:spcPts val="0"/>
              </a:spcBef>
              <a:spcAft>
                <a:spcPts val="0"/>
              </a:spcAft>
              <a:buClr>
                <a:schemeClr val="accent1"/>
              </a:buClr>
              <a:buSzPts val="1800"/>
              <a:buFont typeface="Arial"/>
              <a:buChar char="•"/>
            </a:pPr>
            <a:r>
              <a:rPr lang="en-US" sz="1800">
                <a:solidFill>
                  <a:schemeClr val="dk1"/>
                </a:solidFill>
                <a:latin typeface="Arial"/>
                <a:ea typeface="Arial"/>
                <a:cs typeface="Arial"/>
                <a:sym typeface="Arial"/>
              </a:rPr>
              <a:t>Insights on Different Designs of Snake robots have been gained.</a:t>
            </a:r>
            <a:endParaRPr/>
          </a:p>
          <a:p>
            <a:pPr marL="384048" lvl="1" indent="-182880" algn="just" rtl="0">
              <a:lnSpc>
                <a:spcPct val="107000"/>
              </a:lnSpc>
              <a:spcBef>
                <a:spcPts val="1000"/>
              </a:spcBef>
              <a:spcAft>
                <a:spcPts val="0"/>
              </a:spcAft>
              <a:buClr>
                <a:schemeClr val="accent1"/>
              </a:buClr>
              <a:buSzPts val="1800"/>
              <a:buFont typeface="Arial"/>
              <a:buChar char="•"/>
            </a:pPr>
            <a:r>
              <a:rPr lang="en-US" sz="1800">
                <a:solidFill>
                  <a:schemeClr val="dk1"/>
                </a:solidFill>
                <a:latin typeface="Arial"/>
                <a:ea typeface="Arial"/>
                <a:cs typeface="Arial"/>
                <a:sym typeface="Arial"/>
              </a:rPr>
              <a:t>Aspect that is being focused affects the design of the robot . </a:t>
            </a:r>
            <a:endParaRPr/>
          </a:p>
          <a:p>
            <a:pPr marL="384048" lvl="1" indent="-182880" algn="just" rtl="0">
              <a:lnSpc>
                <a:spcPct val="107000"/>
              </a:lnSpc>
              <a:spcBef>
                <a:spcPts val="1000"/>
              </a:spcBef>
              <a:spcAft>
                <a:spcPts val="0"/>
              </a:spcAft>
              <a:buClr>
                <a:schemeClr val="accent1"/>
              </a:buClr>
              <a:buSzPts val="1800"/>
              <a:buFont typeface="Arial"/>
              <a:buChar char="•"/>
            </a:pPr>
            <a:r>
              <a:rPr lang="en-US" sz="1800">
                <a:solidFill>
                  <a:schemeClr val="dk1"/>
                </a:solidFill>
                <a:latin typeface="Arial"/>
                <a:ea typeface="Arial"/>
                <a:cs typeface="Arial"/>
                <a:sym typeface="Arial"/>
              </a:rPr>
              <a:t>Some of the aspects are </a:t>
            </a:r>
            <a:endParaRPr/>
          </a:p>
          <a:p>
            <a:pPr marL="201168" lvl="1" indent="0" algn="just" rtl="0">
              <a:lnSpc>
                <a:spcPct val="107000"/>
              </a:lnSpc>
              <a:spcBef>
                <a:spcPts val="1000"/>
              </a:spcBef>
              <a:spcAft>
                <a:spcPts val="0"/>
              </a:spcAft>
              <a:buClr>
                <a:schemeClr val="accent1"/>
              </a:buClr>
              <a:buSzPts val="1800"/>
              <a:buNone/>
            </a:pPr>
            <a:r>
              <a:rPr lang="en-US" sz="1800">
                <a:solidFill>
                  <a:schemeClr val="dk1"/>
                </a:solidFill>
                <a:latin typeface="Arial"/>
                <a:ea typeface="Arial"/>
                <a:cs typeface="Arial"/>
                <a:sym typeface="Arial"/>
              </a:rPr>
              <a:t>       - Focus on the natural locomotion replication of the snake</a:t>
            </a:r>
            <a:endParaRPr/>
          </a:p>
          <a:p>
            <a:pPr marL="201168" lvl="1" indent="0" algn="just" rtl="0">
              <a:lnSpc>
                <a:spcPct val="107000"/>
              </a:lnSpc>
              <a:spcBef>
                <a:spcPts val="1000"/>
              </a:spcBef>
              <a:spcAft>
                <a:spcPts val="0"/>
              </a:spcAft>
              <a:buClr>
                <a:schemeClr val="accent1"/>
              </a:buClr>
              <a:buSzPts val="1800"/>
              <a:buNone/>
            </a:pPr>
            <a:r>
              <a:rPr lang="en-US" sz="1800">
                <a:solidFill>
                  <a:schemeClr val="dk1"/>
                </a:solidFill>
                <a:latin typeface="Arial"/>
                <a:ea typeface="Arial"/>
                <a:cs typeface="Arial"/>
                <a:sym typeface="Arial"/>
              </a:rPr>
              <a:t>       -Tweaking the movement of the bot depending of the environment in which it's being used </a:t>
            </a:r>
            <a:endParaRPr/>
          </a:p>
          <a:p>
            <a:pPr marL="201168" lvl="1" indent="0" algn="just" rtl="0">
              <a:lnSpc>
                <a:spcPct val="107000"/>
              </a:lnSpc>
              <a:spcBef>
                <a:spcPts val="1000"/>
              </a:spcBef>
              <a:spcAft>
                <a:spcPts val="0"/>
              </a:spcAft>
              <a:buClr>
                <a:schemeClr val="accent1"/>
              </a:buClr>
              <a:buSzPts val="1800"/>
              <a:buNone/>
            </a:pPr>
            <a:r>
              <a:rPr lang="en-US" sz="1800">
                <a:solidFill>
                  <a:schemeClr val="dk1"/>
                </a:solidFill>
                <a:latin typeface="Arial"/>
                <a:ea typeface="Arial"/>
                <a:cs typeface="Arial"/>
                <a:sym typeface="Arial"/>
              </a:rPr>
              <a:t>       - Focus of achieving various kinds configuration of the robot</a:t>
            </a:r>
            <a:endParaRPr sz="1800">
              <a:solidFill>
                <a:schemeClr val="dk1"/>
              </a:solidFill>
              <a:latin typeface="Arial"/>
              <a:ea typeface="Arial"/>
              <a:cs typeface="Arial"/>
              <a:sym typeface="Arial"/>
            </a:endParaRPr>
          </a:p>
        </p:txBody>
      </p:sp>
      <p:pic>
        <p:nvPicPr>
          <p:cNvPr id="2" name="Picture 2" descr="Amrita Vishwa Vidyapeetham - Wikipedia">
            <a:extLst>
              <a:ext uri="{FF2B5EF4-FFF2-40B4-BE49-F238E27FC236}">
                <a16:creationId xmlns:a16="http://schemas.microsoft.com/office/drawing/2014/main" id="{73BA326B-60B9-BC65-B5E6-F2824A8903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20190" y="125159"/>
            <a:ext cx="2308548" cy="86177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13"/>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rgbClr val="3F3F3F"/>
              </a:buClr>
              <a:buSzPts val="4000"/>
              <a:buFont typeface="Arial"/>
              <a:buNone/>
            </a:pPr>
            <a:r>
              <a:rPr lang="en-US" sz="4000">
                <a:latin typeface="Arial"/>
                <a:ea typeface="Arial"/>
                <a:cs typeface="Arial"/>
                <a:sym typeface="Arial"/>
              </a:rPr>
              <a:t>3D PRINTED PARTS</a:t>
            </a:r>
            <a:endParaRPr/>
          </a:p>
        </p:txBody>
      </p:sp>
      <p:pic>
        <p:nvPicPr>
          <p:cNvPr id="2" name="Picture 2" descr="Amrita Vishwa Vidyapeetham - Wikipedia">
            <a:extLst>
              <a:ext uri="{FF2B5EF4-FFF2-40B4-BE49-F238E27FC236}">
                <a16:creationId xmlns:a16="http://schemas.microsoft.com/office/drawing/2014/main" id="{7E13B301-6B21-2A07-5375-20577DACEA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20190" y="125159"/>
            <a:ext cx="2308548" cy="86177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85DAFEA2-F28A-1EAC-9C14-D848A2E9CCB9}"/>
              </a:ext>
            </a:extLst>
          </p:cNvPr>
          <p:cNvPicPr>
            <a:picLocks noChangeAspect="1"/>
          </p:cNvPicPr>
          <p:nvPr/>
        </p:nvPicPr>
        <p:blipFill>
          <a:blip r:embed="rId4"/>
          <a:stretch>
            <a:fillRect/>
          </a:stretch>
        </p:blipFill>
        <p:spPr>
          <a:xfrm>
            <a:off x="2222895" y="2099404"/>
            <a:ext cx="7746210" cy="3648254"/>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g1c05ab99cbd_0_47"/>
          <p:cNvSpPr txBox="1">
            <a:spLocks noGrp="1"/>
          </p:cNvSpPr>
          <p:nvPr>
            <p:ph type="title"/>
          </p:nvPr>
        </p:nvSpPr>
        <p:spPr>
          <a:xfrm>
            <a:off x="1097280" y="286603"/>
            <a:ext cx="10058400" cy="1450800"/>
          </a:xfrm>
          <a:prstGeom prst="rect">
            <a:avLst/>
          </a:prstGeom>
        </p:spPr>
        <p:txBody>
          <a:bodyPr spcFirstLastPara="1" wrap="square" lIns="91425" tIns="45700" rIns="91425" bIns="45700" anchor="b" anchorCtr="0">
            <a:normAutofit/>
          </a:bodyPr>
          <a:lstStyle/>
          <a:p>
            <a:pPr marL="0" lvl="0" indent="0" algn="ctr" rtl="0">
              <a:spcBef>
                <a:spcPts val="0"/>
              </a:spcBef>
              <a:spcAft>
                <a:spcPts val="0"/>
              </a:spcAft>
              <a:buNone/>
            </a:pPr>
            <a:r>
              <a:rPr lang="en-US"/>
              <a:t>ASSEMBLED SNAKE BOT</a:t>
            </a:r>
            <a:endParaRPr/>
          </a:p>
        </p:txBody>
      </p:sp>
      <p:pic>
        <p:nvPicPr>
          <p:cNvPr id="115" name="Google Shape;115;g1c05ab99cbd_0_47"/>
          <p:cNvPicPr preferRelativeResize="0"/>
          <p:nvPr/>
        </p:nvPicPr>
        <p:blipFill>
          <a:blip r:embed="rId3">
            <a:alphaModFix/>
          </a:blip>
          <a:stretch>
            <a:fillRect/>
          </a:stretch>
        </p:blipFill>
        <p:spPr>
          <a:xfrm>
            <a:off x="2390000" y="2213725"/>
            <a:ext cx="7412000" cy="3659675"/>
          </a:xfrm>
          <a:prstGeom prst="rect">
            <a:avLst/>
          </a:prstGeom>
          <a:noFill/>
          <a:ln>
            <a:noFill/>
          </a:ln>
        </p:spPr>
      </p:pic>
      <p:pic>
        <p:nvPicPr>
          <p:cNvPr id="2" name="Picture 2" descr="Amrita Vishwa Vidyapeetham - Wikipedia">
            <a:extLst>
              <a:ext uri="{FF2B5EF4-FFF2-40B4-BE49-F238E27FC236}">
                <a16:creationId xmlns:a16="http://schemas.microsoft.com/office/drawing/2014/main" id="{CB2E3CD3-3425-E4E2-6698-597B5BAAC4A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20190" y="125159"/>
            <a:ext cx="2308548" cy="86177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14"/>
          <p:cNvSpPr txBox="1">
            <a:spLocks noGrp="1"/>
          </p:cNvSpPr>
          <p:nvPr>
            <p:ph type="title"/>
          </p:nvPr>
        </p:nvSpPr>
        <p:spPr>
          <a:xfrm>
            <a:off x="867266" y="333737"/>
            <a:ext cx="10882303" cy="1450757"/>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rgbClr val="3F3F3F"/>
              </a:buClr>
              <a:buSzPts val="4000"/>
              <a:buFont typeface="Arial"/>
              <a:buNone/>
            </a:pPr>
            <a:r>
              <a:rPr lang="en-US" sz="4000" dirty="0">
                <a:latin typeface="Arial"/>
                <a:ea typeface="Arial"/>
                <a:cs typeface="Arial"/>
                <a:sym typeface="Arial"/>
              </a:rPr>
              <a:t>REQUIRED ELECTRICAL COMPONENTS</a:t>
            </a:r>
            <a:endParaRPr dirty="0"/>
          </a:p>
        </p:txBody>
      </p:sp>
      <p:pic>
        <p:nvPicPr>
          <p:cNvPr id="121" name="Google Shape;121;p14"/>
          <p:cNvPicPr preferRelativeResize="0"/>
          <p:nvPr/>
        </p:nvPicPr>
        <p:blipFill>
          <a:blip r:embed="rId3">
            <a:alphaModFix/>
          </a:blip>
          <a:stretch>
            <a:fillRect/>
          </a:stretch>
        </p:blipFill>
        <p:spPr>
          <a:xfrm>
            <a:off x="1556700" y="2111237"/>
            <a:ext cx="2678374" cy="1450775"/>
          </a:xfrm>
          <a:prstGeom prst="rect">
            <a:avLst/>
          </a:prstGeom>
          <a:noFill/>
          <a:ln>
            <a:noFill/>
          </a:ln>
        </p:spPr>
      </p:pic>
      <p:pic>
        <p:nvPicPr>
          <p:cNvPr id="122" name="Google Shape;122;p14"/>
          <p:cNvPicPr preferRelativeResize="0"/>
          <p:nvPr/>
        </p:nvPicPr>
        <p:blipFill>
          <a:blip r:embed="rId4">
            <a:alphaModFix/>
          </a:blip>
          <a:stretch>
            <a:fillRect/>
          </a:stretch>
        </p:blipFill>
        <p:spPr>
          <a:xfrm>
            <a:off x="4588250" y="2111237"/>
            <a:ext cx="1215149" cy="1215149"/>
          </a:xfrm>
          <a:prstGeom prst="rect">
            <a:avLst/>
          </a:prstGeom>
          <a:noFill/>
          <a:ln>
            <a:noFill/>
          </a:ln>
        </p:spPr>
      </p:pic>
      <p:pic>
        <p:nvPicPr>
          <p:cNvPr id="123" name="Google Shape;123;p14"/>
          <p:cNvPicPr preferRelativeResize="0"/>
          <p:nvPr/>
        </p:nvPicPr>
        <p:blipFill>
          <a:blip r:embed="rId5">
            <a:alphaModFix/>
          </a:blip>
          <a:stretch>
            <a:fillRect/>
          </a:stretch>
        </p:blipFill>
        <p:spPr>
          <a:xfrm>
            <a:off x="6590100" y="1993423"/>
            <a:ext cx="1450775" cy="1450775"/>
          </a:xfrm>
          <a:prstGeom prst="rect">
            <a:avLst/>
          </a:prstGeom>
          <a:noFill/>
          <a:ln>
            <a:noFill/>
          </a:ln>
        </p:spPr>
      </p:pic>
      <p:pic>
        <p:nvPicPr>
          <p:cNvPr id="124" name="Google Shape;124;p14"/>
          <p:cNvPicPr preferRelativeResize="0"/>
          <p:nvPr/>
        </p:nvPicPr>
        <p:blipFill>
          <a:blip r:embed="rId6">
            <a:alphaModFix/>
          </a:blip>
          <a:stretch>
            <a:fillRect/>
          </a:stretch>
        </p:blipFill>
        <p:spPr>
          <a:xfrm>
            <a:off x="2061199" y="3724648"/>
            <a:ext cx="1740301" cy="2047401"/>
          </a:xfrm>
          <a:prstGeom prst="rect">
            <a:avLst/>
          </a:prstGeom>
          <a:noFill/>
          <a:ln>
            <a:noFill/>
          </a:ln>
        </p:spPr>
      </p:pic>
      <p:pic>
        <p:nvPicPr>
          <p:cNvPr id="125" name="Google Shape;125;p14"/>
          <p:cNvPicPr preferRelativeResize="0"/>
          <p:nvPr/>
        </p:nvPicPr>
        <p:blipFill>
          <a:blip r:embed="rId7">
            <a:alphaModFix/>
          </a:blip>
          <a:stretch>
            <a:fillRect/>
          </a:stretch>
        </p:blipFill>
        <p:spPr>
          <a:xfrm>
            <a:off x="4444313" y="3878199"/>
            <a:ext cx="1450775" cy="1654403"/>
          </a:xfrm>
          <a:prstGeom prst="rect">
            <a:avLst/>
          </a:prstGeom>
          <a:noFill/>
          <a:ln>
            <a:noFill/>
          </a:ln>
        </p:spPr>
      </p:pic>
      <p:pic>
        <p:nvPicPr>
          <p:cNvPr id="126" name="Google Shape;126;p14"/>
          <p:cNvPicPr preferRelativeResize="0"/>
          <p:nvPr/>
        </p:nvPicPr>
        <p:blipFill>
          <a:blip r:embed="rId8">
            <a:alphaModFix/>
          </a:blip>
          <a:stretch>
            <a:fillRect/>
          </a:stretch>
        </p:blipFill>
        <p:spPr>
          <a:xfrm>
            <a:off x="6703900" y="3878199"/>
            <a:ext cx="1740301" cy="1740301"/>
          </a:xfrm>
          <a:prstGeom prst="rect">
            <a:avLst/>
          </a:prstGeom>
          <a:noFill/>
          <a:ln>
            <a:noFill/>
          </a:ln>
        </p:spPr>
      </p:pic>
      <p:pic>
        <p:nvPicPr>
          <p:cNvPr id="127" name="Google Shape;127;p14"/>
          <p:cNvPicPr preferRelativeResize="0"/>
          <p:nvPr/>
        </p:nvPicPr>
        <p:blipFill>
          <a:blip r:embed="rId9">
            <a:alphaModFix/>
          </a:blip>
          <a:stretch>
            <a:fillRect/>
          </a:stretch>
        </p:blipFill>
        <p:spPr>
          <a:xfrm>
            <a:off x="8618786" y="1993410"/>
            <a:ext cx="1547526" cy="1450800"/>
          </a:xfrm>
          <a:prstGeom prst="rect">
            <a:avLst/>
          </a:prstGeom>
          <a:noFill/>
          <a:ln>
            <a:noFill/>
          </a:ln>
        </p:spPr>
      </p:pic>
      <p:sp>
        <p:nvSpPr>
          <p:cNvPr id="128" name="Google Shape;128;p14"/>
          <p:cNvSpPr txBox="1"/>
          <p:nvPr/>
        </p:nvSpPr>
        <p:spPr>
          <a:xfrm>
            <a:off x="1917200" y="3362150"/>
            <a:ext cx="20283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b="1" dirty="0">
                <a:latin typeface="Libre Franklin"/>
                <a:ea typeface="Libre Franklin"/>
                <a:cs typeface="Libre Franklin"/>
                <a:sym typeface="Libre Franklin"/>
              </a:rPr>
              <a:t>MG995 Servo Motor </a:t>
            </a:r>
            <a:endParaRPr b="1" dirty="0">
              <a:latin typeface="Libre Franklin"/>
              <a:ea typeface="Libre Franklin"/>
              <a:cs typeface="Libre Franklin"/>
              <a:sym typeface="Libre Franklin"/>
            </a:endParaRPr>
          </a:p>
          <a:p>
            <a:pPr marL="0" lvl="0" indent="0" algn="ctr" rtl="0">
              <a:spcBef>
                <a:spcPts val="0"/>
              </a:spcBef>
              <a:spcAft>
                <a:spcPts val="0"/>
              </a:spcAft>
              <a:buNone/>
            </a:pPr>
            <a:r>
              <a:rPr lang="en-US" b="1" dirty="0">
                <a:latin typeface="Libre Franklin"/>
                <a:ea typeface="Libre Franklin"/>
                <a:cs typeface="Libre Franklin"/>
                <a:sym typeface="Libre Franklin"/>
              </a:rPr>
              <a:t> Qty: 5</a:t>
            </a:r>
            <a:endParaRPr b="1" dirty="0">
              <a:latin typeface="Libre Franklin"/>
              <a:ea typeface="Libre Franklin"/>
              <a:cs typeface="Libre Franklin"/>
              <a:sym typeface="Libre Franklin"/>
            </a:endParaRPr>
          </a:p>
        </p:txBody>
      </p:sp>
      <p:sp>
        <p:nvSpPr>
          <p:cNvPr id="129" name="Google Shape;129;p14"/>
          <p:cNvSpPr txBox="1"/>
          <p:nvPr/>
        </p:nvSpPr>
        <p:spPr>
          <a:xfrm>
            <a:off x="4307050" y="3262600"/>
            <a:ext cx="19215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b="1" dirty="0">
                <a:latin typeface="Libre Franklin"/>
                <a:ea typeface="Libre Franklin"/>
                <a:cs typeface="Libre Franklin"/>
                <a:sym typeface="Libre Franklin"/>
              </a:rPr>
              <a:t>Jumper Wires</a:t>
            </a:r>
            <a:endParaRPr b="1" dirty="0">
              <a:latin typeface="Libre Franklin"/>
              <a:ea typeface="Libre Franklin"/>
              <a:cs typeface="Libre Franklin"/>
              <a:sym typeface="Libre Franklin"/>
            </a:endParaRPr>
          </a:p>
          <a:p>
            <a:pPr marL="0" lvl="0" indent="0" algn="ctr" rtl="0">
              <a:spcBef>
                <a:spcPts val="0"/>
              </a:spcBef>
              <a:spcAft>
                <a:spcPts val="0"/>
              </a:spcAft>
              <a:buNone/>
            </a:pPr>
            <a:r>
              <a:rPr lang="en-US" b="1" dirty="0">
                <a:latin typeface="Libre Franklin"/>
                <a:ea typeface="Libre Franklin"/>
                <a:cs typeface="Libre Franklin"/>
                <a:sym typeface="Libre Franklin"/>
              </a:rPr>
              <a:t>Qty: M-F(7)</a:t>
            </a:r>
            <a:endParaRPr b="1" dirty="0">
              <a:latin typeface="Libre Franklin"/>
              <a:ea typeface="Libre Franklin"/>
              <a:cs typeface="Libre Franklin"/>
              <a:sym typeface="Libre Franklin"/>
            </a:endParaRPr>
          </a:p>
        </p:txBody>
      </p:sp>
      <p:sp>
        <p:nvSpPr>
          <p:cNvPr id="130" name="Google Shape;130;p14"/>
          <p:cNvSpPr txBox="1"/>
          <p:nvPr/>
        </p:nvSpPr>
        <p:spPr>
          <a:xfrm>
            <a:off x="6548900" y="3362150"/>
            <a:ext cx="17403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b="1" dirty="0">
                <a:latin typeface="Libre Franklin"/>
                <a:ea typeface="Libre Franklin"/>
                <a:cs typeface="Libre Franklin"/>
                <a:sym typeface="Libre Franklin"/>
              </a:rPr>
              <a:t>Dot Board (4x6)</a:t>
            </a:r>
            <a:endParaRPr b="1" dirty="0">
              <a:latin typeface="Libre Franklin"/>
              <a:ea typeface="Libre Franklin"/>
              <a:cs typeface="Libre Franklin"/>
              <a:sym typeface="Libre Franklin"/>
            </a:endParaRPr>
          </a:p>
          <a:p>
            <a:pPr marL="0" lvl="0" indent="0" algn="l" rtl="0">
              <a:spcBef>
                <a:spcPts val="0"/>
              </a:spcBef>
              <a:spcAft>
                <a:spcPts val="0"/>
              </a:spcAft>
              <a:buNone/>
            </a:pPr>
            <a:endParaRPr b="1" dirty="0">
              <a:latin typeface="Libre Franklin"/>
              <a:ea typeface="Libre Franklin"/>
              <a:cs typeface="Libre Franklin"/>
              <a:sym typeface="Libre Franklin"/>
            </a:endParaRPr>
          </a:p>
        </p:txBody>
      </p:sp>
      <p:sp>
        <p:nvSpPr>
          <p:cNvPr id="131" name="Google Shape;131;p14"/>
          <p:cNvSpPr txBox="1"/>
          <p:nvPr/>
        </p:nvSpPr>
        <p:spPr>
          <a:xfrm>
            <a:off x="8806232" y="3370300"/>
            <a:ext cx="2177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b="1" dirty="0">
                <a:latin typeface="Libre Franklin"/>
                <a:ea typeface="Libre Franklin"/>
                <a:cs typeface="Libre Franklin"/>
                <a:sym typeface="Libre Franklin"/>
              </a:rPr>
              <a:t>Arduino Uno</a:t>
            </a:r>
          </a:p>
        </p:txBody>
      </p:sp>
      <p:sp>
        <p:nvSpPr>
          <p:cNvPr id="132" name="Google Shape;132;p14"/>
          <p:cNvSpPr txBox="1"/>
          <p:nvPr/>
        </p:nvSpPr>
        <p:spPr>
          <a:xfrm>
            <a:off x="1556700" y="5555400"/>
            <a:ext cx="25878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b="1" dirty="0">
                <a:latin typeface="Libre Franklin"/>
                <a:ea typeface="Libre Franklin"/>
                <a:cs typeface="Libre Franklin"/>
                <a:sym typeface="Libre Franklin"/>
              </a:rPr>
              <a:t>Wheel Bearing </a:t>
            </a:r>
            <a:endParaRPr b="1" dirty="0">
              <a:latin typeface="Libre Franklin"/>
              <a:ea typeface="Libre Franklin"/>
              <a:cs typeface="Libre Franklin"/>
              <a:sym typeface="Libre Franklin"/>
            </a:endParaRPr>
          </a:p>
          <a:p>
            <a:pPr marL="0" lvl="0" indent="0" algn="ctr" rtl="0">
              <a:spcBef>
                <a:spcPts val="0"/>
              </a:spcBef>
              <a:spcAft>
                <a:spcPts val="0"/>
              </a:spcAft>
              <a:buNone/>
            </a:pPr>
            <a:r>
              <a:rPr lang="en-US" b="1" dirty="0">
                <a:latin typeface="Libre Franklin"/>
                <a:ea typeface="Libre Franklin"/>
                <a:cs typeface="Libre Franklin"/>
                <a:sym typeface="Libre Franklin"/>
              </a:rPr>
              <a:t>Qty :10</a:t>
            </a:r>
            <a:endParaRPr b="1" dirty="0">
              <a:latin typeface="Libre Franklin"/>
              <a:ea typeface="Libre Franklin"/>
              <a:cs typeface="Libre Franklin"/>
              <a:sym typeface="Libre Franklin"/>
            </a:endParaRPr>
          </a:p>
        </p:txBody>
      </p:sp>
      <p:sp>
        <p:nvSpPr>
          <p:cNvPr id="133" name="Google Shape;133;p14"/>
          <p:cNvSpPr txBox="1"/>
          <p:nvPr/>
        </p:nvSpPr>
        <p:spPr>
          <a:xfrm>
            <a:off x="4870650" y="5555400"/>
            <a:ext cx="764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b="1" dirty="0">
                <a:latin typeface="Libre Franklin"/>
                <a:ea typeface="Libre Franklin"/>
                <a:cs typeface="Libre Franklin"/>
                <a:sym typeface="Libre Franklin"/>
              </a:rPr>
              <a:t>RPS</a:t>
            </a:r>
            <a:endParaRPr b="1" dirty="0">
              <a:latin typeface="Libre Franklin"/>
              <a:ea typeface="Libre Franklin"/>
              <a:cs typeface="Libre Franklin"/>
              <a:sym typeface="Libre Franklin"/>
            </a:endParaRPr>
          </a:p>
        </p:txBody>
      </p:sp>
      <p:sp>
        <p:nvSpPr>
          <p:cNvPr id="134" name="Google Shape;134;p14"/>
          <p:cNvSpPr txBox="1"/>
          <p:nvPr/>
        </p:nvSpPr>
        <p:spPr>
          <a:xfrm>
            <a:off x="6703900" y="5555400"/>
            <a:ext cx="1921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b="1" dirty="0">
                <a:latin typeface="Libre Franklin"/>
                <a:ea typeface="Libre Franklin"/>
                <a:cs typeface="Libre Franklin"/>
                <a:sym typeface="Libre Franklin"/>
              </a:rPr>
              <a:t>1.2mm  Gauge Wire</a:t>
            </a:r>
            <a:endParaRPr b="1" dirty="0">
              <a:latin typeface="Libre Franklin"/>
              <a:ea typeface="Libre Franklin"/>
              <a:cs typeface="Libre Franklin"/>
              <a:sym typeface="Libre Franklin"/>
            </a:endParaRPr>
          </a:p>
        </p:txBody>
      </p:sp>
      <p:pic>
        <p:nvPicPr>
          <p:cNvPr id="2" name="Picture 2" descr="Amrita Vishwa Vidyapeetham - Wikipedia">
            <a:extLst>
              <a:ext uri="{FF2B5EF4-FFF2-40B4-BE49-F238E27FC236}">
                <a16:creationId xmlns:a16="http://schemas.microsoft.com/office/drawing/2014/main" id="{54671906-2533-6FE6-10E4-52E22E56FCB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720190" y="125159"/>
            <a:ext cx="2308548" cy="86177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g1c05ab99cbd_0_15"/>
          <p:cNvSpPr txBox="1">
            <a:spLocks noGrp="1"/>
          </p:cNvSpPr>
          <p:nvPr>
            <p:ph type="title"/>
          </p:nvPr>
        </p:nvSpPr>
        <p:spPr>
          <a:xfrm>
            <a:off x="1066805" y="349578"/>
            <a:ext cx="10058400" cy="1450800"/>
          </a:xfrm>
          <a:prstGeom prst="rect">
            <a:avLst/>
          </a:prstGeom>
        </p:spPr>
        <p:txBody>
          <a:bodyPr spcFirstLastPara="1" wrap="square" lIns="91425" tIns="45700" rIns="91425" bIns="45700" anchor="b" anchorCtr="0">
            <a:normAutofit/>
          </a:bodyPr>
          <a:lstStyle/>
          <a:p>
            <a:pPr marL="0" lvl="0" indent="0" algn="l" rtl="0">
              <a:spcBef>
                <a:spcPts val="0"/>
              </a:spcBef>
              <a:spcAft>
                <a:spcPts val="0"/>
              </a:spcAft>
              <a:buNone/>
            </a:pPr>
            <a:r>
              <a:rPr lang="en-US"/>
              <a:t>DOT BOARD SETUP</a:t>
            </a:r>
            <a:endParaRPr/>
          </a:p>
        </p:txBody>
      </p:sp>
      <p:sp>
        <p:nvSpPr>
          <p:cNvPr id="140" name="Google Shape;140;g1c05ab99cbd_0_15"/>
          <p:cNvSpPr txBox="1">
            <a:spLocks noGrp="1"/>
          </p:cNvSpPr>
          <p:nvPr>
            <p:ph type="body" idx="1"/>
          </p:nvPr>
        </p:nvSpPr>
        <p:spPr>
          <a:xfrm rot="10800000">
            <a:off x="15015081" y="6667076"/>
            <a:ext cx="401100" cy="95400"/>
          </a:xfrm>
          <a:prstGeom prst="rect">
            <a:avLst/>
          </a:prstGeom>
        </p:spPr>
        <p:txBody>
          <a:bodyPr spcFirstLastPara="1" wrap="square" lIns="0" tIns="45700" rIns="0" bIns="45700" anchor="t" anchorCtr="0">
            <a:normAutofit fontScale="25000" lnSpcReduction="20000"/>
          </a:bodyPr>
          <a:lstStyle/>
          <a:p>
            <a:pPr marL="0" lvl="0" indent="0" algn="l" rtl="0">
              <a:spcBef>
                <a:spcPts val="1200"/>
              </a:spcBef>
              <a:spcAft>
                <a:spcPts val="200"/>
              </a:spcAft>
              <a:buNone/>
            </a:pPr>
            <a:endParaRPr/>
          </a:p>
        </p:txBody>
      </p:sp>
      <p:pic>
        <p:nvPicPr>
          <p:cNvPr id="141" name="Google Shape;141;g1c05ab99cbd_0_15"/>
          <p:cNvPicPr preferRelativeResize="0"/>
          <p:nvPr/>
        </p:nvPicPr>
        <p:blipFill>
          <a:blip r:embed="rId3">
            <a:alphaModFix/>
          </a:blip>
          <a:stretch>
            <a:fillRect/>
          </a:stretch>
        </p:blipFill>
        <p:spPr>
          <a:xfrm>
            <a:off x="1600325" y="2443800"/>
            <a:ext cx="2489525" cy="1688550"/>
          </a:xfrm>
          <a:prstGeom prst="rect">
            <a:avLst/>
          </a:prstGeom>
          <a:noFill/>
          <a:ln>
            <a:noFill/>
          </a:ln>
        </p:spPr>
      </p:pic>
      <p:pic>
        <p:nvPicPr>
          <p:cNvPr id="142" name="Google Shape;142;g1c05ab99cbd_0_15"/>
          <p:cNvPicPr preferRelativeResize="0"/>
          <p:nvPr/>
        </p:nvPicPr>
        <p:blipFill>
          <a:blip r:embed="rId4">
            <a:alphaModFix/>
          </a:blip>
          <a:stretch>
            <a:fillRect/>
          </a:stretch>
        </p:blipFill>
        <p:spPr>
          <a:xfrm>
            <a:off x="5789600" y="2443803"/>
            <a:ext cx="3524250" cy="3324225"/>
          </a:xfrm>
          <a:prstGeom prst="rect">
            <a:avLst/>
          </a:prstGeom>
          <a:noFill/>
          <a:ln>
            <a:noFill/>
          </a:ln>
        </p:spPr>
      </p:pic>
      <p:sp>
        <p:nvSpPr>
          <p:cNvPr id="143" name="Google Shape;143;g1c05ab99cbd_0_15"/>
          <p:cNvSpPr txBox="1"/>
          <p:nvPr/>
        </p:nvSpPr>
        <p:spPr>
          <a:xfrm>
            <a:off x="7889575" y="2808150"/>
            <a:ext cx="10422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200" b="1">
                <a:latin typeface="Libre Franklin"/>
                <a:ea typeface="Libre Franklin"/>
                <a:cs typeface="Libre Franklin"/>
                <a:sym typeface="Libre Franklin"/>
              </a:rPr>
              <a:t>Signal pin</a:t>
            </a:r>
            <a:endParaRPr sz="1200" b="1">
              <a:latin typeface="Libre Franklin"/>
              <a:ea typeface="Libre Franklin"/>
              <a:cs typeface="Libre Franklin"/>
              <a:sym typeface="Libre Franklin"/>
            </a:endParaRPr>
          </a:p>
        </p:txBody>
      </p:sp>
      <p:sp>
        <p:nvSpPr>
          <p:cNvPr id="144" name="Google Shape;144;g1c05ab99cbd_0_15"/>
          <p:cNvSpPr txBox="1"/>
          <p:nvPr/>
        </p:nvSpPr>
        <p:spPr>
          <a:xfrm>
            <a:off x="7794050" y="3103425"/>
            <a:ext cx="5730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200" b="1">
                <a:latin typeface="Libre Franklin"/>
                <a:ea typeface="Libre Franklin"/>
                <a:cs typeface="Libre Franklin"/>
                <a:sym typeface="Libre Franklin"/>
              </a:rPr>
              <a:t>+5v</a:t>
            </a:r>
            <a:endParaRPr sz="1200" b="1">
              <a:latin typeface="Libre Franklin"/>
              <a:ea typeface="Libre Franklin"/>
              <a:cs typeface="Libre Franklin"/>
              <a:sym typeface="Libre Franklin"/>
            </a:endParaRPr>
          </a:p>
        </p:txBody>
      </p:sp>
      <p:sp>
        <p:nvSpPr>
          <p:cNvPr id="145" name="Google Shape;145;g1c05ab99cbd_0_15"/>
          <p:cNvSpPr txBox="1"/>
          <p:nvPr/>
        </p:nvSpPr>
        <p:spPr>
          <a:xfrm>
            <a:off x="7669850" y="3629575"/>
            <a:ext cx="8214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200" b="1">
                <a:latin typeface="Libre Franklin"/>
                <a:ea typeface="Libre Franklin"/>
                <a:cs typeface="Libre Franklin"/>
                <a:sym typeface="Libre Franklin"/>
              </a:rPr>
              <a:t>Ground</a:t>
            </a:r>
            <a:endParaRPr sz="1200" b="1">
              <a:latin typeface="Libre Franklin"/>
              <a:ea typeface="Libre Franklin"/>
              <a:cs typeface="Libre Franklin"/>
              <a:sym typeface="Libre Franklin"/>
            </a:endParaRPr>
          </a:p>
        </p:txBody>
      </p:sp>
      <p:sp>
        <p:nvSpPr>
          <p:cNvPr id="146" name="Google Shape;146;g1c05ab99cbd_0_15"/>
          <p:cNvSpPr txBox="1"/>
          <p:nvPr/>
        </p:nvSpPr>
        <p:spPr>
          <a:xfrm>
            <a:off x="2177750" y="4775775"/>
            <a:ext cx="10048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Libre Franklin"/>
              <a:ea typeface="Libre Franklin"/>
              <a:cs typeface="Libre Franklin"/>
              <a:sym typeface="Libre Franklin"/>
            </a:endParaRPr>
          </a:p>
        </p:txBody>
      </p:sp>
      <p:sp>
        <p:nvSpPr>
          <p:cNvPr id="147" name="Google Shape;147;g1c05ab99cbd_0_15"/>
          <p:cNvSpPr txBox="1"/>
          <p:nvPr/>
        </p:nvSpPr>
        <p:spPr>
          <a:xfrm>
            <a:off x="1813513" y="4375575"/>
            <a:ext cx="2368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b="1">
                <a:latin typeface="Libre Franklin"/>
                <a:ea typeface="Libre Franklin"/>
                <a:cs typeface="Libre Franklin"/>
                <a:sym typeface="Libre Franklin"/>
              </a:rPr>
              <a:t>Dot Board Soldering</a:t>
            </a:r>
            <a:endParaRPr b="1">
              <a:latin typeface="Libre Franklin"/>
              <a:ea typeface="Libre Franklin"/>
              <a:cs typeface="Libre Franklin"/>
              <a:sym typeface="Libre Franklin"/>
            </a:endParaRPr>
          </a:p>
        </p:txBody>
      </p:sp>
      <p:sp>
        <p:nvSpPr>
          <p:cNvPr id="148" name="Google Shape;148;g1c05ab99cbd_0_15"/>
          <p:cNvSpPr txBox="1"/>
          <p:nvPr/>
        </p:nvSpPr>
        <p:spPr>
          <a:xfrm>
            <a:off x="6447350" y="4132350"/>
            <a:ext cx="1222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b="1">
                <a:latin typeface="Libre Franklin"/>
                <a:ea typeface="Libre Franklin"/>
                <a:cs typeface="Libre Franklin"/>
                <a:sym typeface="Libre Franklin"/>
              </a:rPr>
              <a:t>Connection</a:t>
            </a:r>
            <a:endParaRPr b="1">
              <a:latin typeface="Libre Franklin"/>
              <a:ea typeface="Libre Franklin"/>
              <a:cs typeface="Libre Franklin"/>
              <a:sym typeface="Libre Franklin"/>
            </a:endParaRPr>
          </a:p>
        </p:txBody>
      </p:sp>
      <p:pic>
        <p:nvPicPr>
          <p:cNvPr id="2" name="Picture 2" descr="Amrita Vishwa Vidyapeetham - Wikipedia">
            <a:extLst>
              <a:ext uri="{FF2B5EF4-FFF2-40B4-BE49-F238E27FC236}">
                <a16:creationId xmlns:a16="http://schemas.microsoft.com/office/drawing/2014/main" id="{33098EB5-BC96-BF83-3FB1-1A23B1E6145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20190" y="125159"/>
            <a:ext cx="2308548" cy="86177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15"/>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rgbClr val="3F3F3F"/>
              </a:buClr>
              <a:buSzPts val="4000"/>
              <a:buFont typeface="Arial"/>
              <a:buNone/>
            </a:pPr>
            <a:r>
              <a:rPr lang="en-US" sz="4000">
                <a:latin typeface="Arial"/>
                <a:ea typeface="Arial"/>
                <a:cs typeface="Arial"/>
                <a:sym typeface="Arial"/>
              </a:rPr>
              <a:t>CIRCUIT CONNECTION</a:t>
            </a:r>
            <a:endParaRPr/>
          </a:p>
        </p:txBody>
      </p:sp>
      <p:sp>
        <p:nvSpPr>
          <p:cNvPr id="154" name="Google Shape;154;p15"/>
          <p:cNvSpPr txBox="1">
            <a:spLocks noGrp="1"/>
          </p:cNvSpPr>
          <p:nvPr>
            <p:ph type="body" idx="1"/>
          </p:nvPr>
        </p:nvSpPr>
        <p:spPr>
          <a:xfrm>
            <a:off x="1013068" y="2032535"/>
            <a:ext cx="10165800" cy="3760800"/>
          </a:xfrm>
          <a:prstGeom prst="rect">
            <a:avLst/>
          </a:prstGeom>
          <a:noFill/>
          <a:ln>
            <a:noFill/>
          </a:ln>
        </p:spPr>
        <p:txBody>
          <a:bodyPr spcFirstLastPara="1" wrap="square" lIns="0" tIns="45700" rIns="0" bIns="45700" anchor="ctr" anchorCtr="0">
            <a:normAutofit/>
          </a:bodyPr>
          <a:lstStyle/>
          <a:p>
            <a:pPr marL="457200" lvl="0" indent="-342900" algn="just" rtl="0">
              <a:lnSpc>
                <a:spcPct val="100000"/>
              </a:lnSpc>
              <a:spcBef>
                <a:spcPts val="1000"/>
              </a:spcBef>
              <a:spcAft>
                <a:spcPts val="0"/>
              </a:spcAft>
              <a:buSzPts val="1800"/>
              <a:buChar char="●"/>
            </a:pPr>
            <a:r>
              <a:rPr lang="en-US" dirty="0"/>
              <a:t>The motors are connected in parallel using dot board.</a:t>
            </a:r>
            <a:endParaRPr dirty="0"/>
          </a:p>
          <a:p>
            <a:pPr marL="457200" lvl="0" indent="-342900" algn="just" rtl="0">
              <a:lnSpc>
                <a:spcPct val="100000"/>
              </a:lnSpc>
              <a:spcBef>
                <a:spcPts val="0"/>
              </a:spcBef>
              <a:spcAft>
                <a:spcPts val="0"/>
              </a:spcAft>
              <a:buSzPts val="1800"/>
              <a:buChar char="●"/>
            </a:pPr>
            <a:r>
              <a:rPr lang="en-US" dirty="0"/>
              <a:t>The terminal wires of the motors connected in parallel are </a:t>
            </a:r>
            <a:endParaRPr dirty="0"/>
          </a:p>
          <a:p>
            <a:pPr marL="457200" lvl="0" indent="0" algn="just" rtl="0">
              <a:lnSpc>
                <a:spcPct val="100000"/>
              </a:lnSpc>
              <a:spcBef>
                <a:spcPts val="1000"/>
              </a:spcBef>
              <a:spcAft>
                <a:spcPts val="0"/>
              </a:spcAft>
              <a:buNone/>
            </a:pPr>
            <a:r>
              <a:rPr lang="en-US" dirty="0"/>
              <a:t>connected to the RPS.</a:t>
            </a:r>
            <a:endParaRPr dirty="0"/>
          </a:p>
          <a:p>
            <a:pPr marL="457200" lvl="0" indent="-342900" algn="just" rtl="0">
              <a:lnSpc>
                <a:spcPct val="100000"/>
              </a:lnSpc>
              <a:spcBef>
                <a:spcPts val="1000"/>
              </a:spcBef>
              <a:spcAft>
                <a:spcPts val="0"/>
              </a:spcAft>
              <a:buSzPts val="1800"/>
              <a:buChar char="●"/>
            </a:pPr>
            <a:r>
              <a:rPr lang="en-US" dirty="0"/>
              <a:t>The signal pins of the motors from the dot board</a:t>
            </a:r>
            <a:endParaRPr dirty="0"/>
          </a:p>
          <a:p>
            <a:pPr marL="457200" lvl="0" indent="-342900" algn="just" rtl="0">
              <a:lnSpc>
                <a:spcPct val="100000"/>
              </a:lnSpc>
              <a:spcBef>
                <a:spcPts val="0"/>
              </a:spcBef>
              <a:spcAft>
                <a:spcPts val="0"/>
              </a:spcAft>
              <a:buSzPts val="1800"/>
              <a:buChar char="●"/>
            </a:pPr>
            <a:r>
              <a:rPr lang="en-US" dirty="0"/>
              <a:t>are connected to the Analog pins(A0-A4)  port in </a:t>
            </a:r>
            <a:endParaRPr dirty="0"/>
          </a:p>
          <a:p>
            <a:pPr marL="457200" lvl="0" indent="0" algn="just" rtl="0">
              <a:lnSpc>
                <a:spcPct val="100000"/>
              </a:lnSpc>
              <a:spcBef>
                <a:spcPts val="1000"/>
              </a:spcBef>
              <a:spcAft>
                <a:spcPts val="0"/>
              </a:spcAft>
              <a:buNone/>
            </a:pPr>
            <a:r>
              <a:rPr lang="en-US" dirty="0"/>
              <a:t>Arduino uno board.</a:t>
            </a:r>
            <a:endParaRPr dirty="0"/>
          </a:p>
          <a:p>
            <a:pPr marL="457200" lvl="0" indent="-342900" algn="just" rtl="0">
              <a:lnSpc>
                <a:spcPct val="100000"/>
              </a:lnSpc>
              <a:spcBef>
                <a:spcPts val="1000"/>
              </a:spcBef>
              <a:spcAft>
                <a:spcPts val="0"/>
              </a:spcAft>
              <a:buSzPts val="1800"/>
              <a:buChar char="●"/>
            </a:pPr>
            <a:r>
              <a:rPr lang="en-US" dirty="0"/>
              <a:t>Arduino is connected to laptop through the adapter</a:t>
            </a:r>
            <a:endParaRPr dirty="0"/>
          </a:p>
          <a:p>
            <a:pPr marL="457200" lvl="0" indent="-342900" algn="just" rtl="0">
              <a:lnSpc>
                <a:spcPct val="100000"/>
              </a:lnSpc>
              <a:spcBef>
                <a:spcPts val="0"/>
              </a:spcBef>
              <a:spcAft>
                <a:spcPts val="0"/>
              </a:spcAft>
              <a:buSzPts val="1800"/>
              <a:buChar char="●"/>
            </a:pPr>
            <a:r>
              <a:rPr lang="en-US" dirty="0"/>
              <a:t>Ground port of arduino should be connected to RPS ground</a:t>
            </a:r>
            <a:endParaRPr dirty="0"/>
          </a:p>
        </p:txBody>
      </p:sp>
      <p:pic>
        <p:nvPicPr>
          <p:cNvPr id="155" name="Google Shape;155;p15"/>
          <p:cNvPicPr preferRelativeResize="0"/>
          <p:nvPr/>
        </p:nvPicPr>
        <p:blipFill>
          <a:blip r:embed="rId3">
            <a:alphaModFix/>
          </a:blip>
          <a:stretch>
            <a:fillRect/>
          </a:stretch>
        </p:blipFill>
        <p:spPr>
          <a:xfrm>
            <a:off x="7976300" y="2032525"/>
            <a:ext cx="4062876" cy="3060250"/>
          </a:xfrm>
          <a:prstGeom prst="rect">
            <a:avLst/>
          </a:prstGeom>
          <a:noFill/>
          <a:ln>
            <a:noFill/>
          </a:ln>
        </p:spPr>
      </p:pic>
      <p:pic>
        <p:nvPicPr>
          <p:cNvPr id="2" name="Picture 2" descr="Amrita Vishwa Vidyapeetham - Wikipedia">
            <a:extLst>
              <a:ext uri="{FF2B5EF4-FFF2-40B4-BE49-F238E27FC236}">
                <a16:creationId xmlns:a16="http://schemas.microsoft.com/office/drawing/2014/main" id="{0D4B7E11-8137-FC6F-4A04-1642ED414E4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30628" y="74917"/>
            <a:ext cx="2308548" cy="86177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theme/theme1.xml><?xml version="1.0" encoding="utf-8"?>
<a:theme xmlns:a="http://schemas.openxmlformats.org/drawingml/2006/main" name="1_RetrospectVTI">
  <a:themeElements>
    <a:clrScheme name="Custom 34">
      <a:dk1>
        <a:srgbClr val="000000"/>
      </a:dk1>
      <a:lt1>
        <a:srgbClr val="FFFFFF"/>
      </a:lt1>
      <a:dk2>
        <a:srgbClr val="39302A"/>
      </a:dk2>
      <a:lt2>
        <a:srgbClr val="E5DEDB"/>
      </a:lt2>
      <a:accent1>
        <a:srgbClr val="EC7016"/>
      </a:accent1>
      <a:accent2>
        <a:srgbClr val="F8931D"/>
      </a:accent2>
      <a:accent3>
        <a:srgbClr val="CE8D3E"/>
      </a:accent3>
      <a:accent4>
        <a:srgbClr val="E64823"/>
      </a:accent4>
      <a:accent5>
        <a:srgbClr val="FFCA08"/>
      </a:accent5>
      <a:accent6>
        <a:srgbClr val="9C6A6A"/>
      </a:accent6>
      <a:hlink>
        <a:srgbClr val="2998E3"/>
      </a:hlink>
      <a:folHlink>
        <a:srgbClr val="7F723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181</TotalTime>
  <Words>596</Words>
  <Application>Microsoft Office PowerPoint</Application>
  <PresentationFormat>Widescreen</PresentationFormat>
  <Paragraphs>72</Paragraphs>
  <Slides>16</Slides>
  <Notes>15</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Calibri</vt:lpstr>
      <vt:lpstr>Bookman Old Style</vt:lpstr>
      <vt:lpstr>Noto Sans Symbols</vt:lpstr>
      <vt:lpstr>Arial</vt:lpstr>
      <vt:lpstr>Libre Franklin</vt:lpstr>
      <vt:lpstr>1_RetrospectVTI</vt:lpstr>
      <vt:lpstr>PowerPoint Presentation</vt:lpstr>
      <vt:lpstr>ABSTRACT</vt:lpstr>
      <vt:lpstr>INTRODUCTION</vt:lpstr>
      <vt:lpstr>LITERATURE SURVEY SUMMARY</vt:lpstr>
      <vt:lpstr>3D PRINTED PARTS</vt:lpstr>
      <vt:lpstr>ASSEMBLED SNAKE BOT</vt:lpstr>
      <vt:lpstr>REQUIRED ELECTRICAL COMPONENTS</vt:lpstr>
      <vt:lpstr>DOT BOARD SETUP</vt:lpstr>
      <vt:lpstr>CIRCUIT CONNECTION</vt:lpstr>
      <vt:lpstr>CODE SNIPPETS</vt:lpstr>
      <vt:lpstr>PowerPoint Presentation</vt:lpstr>
      <vt:lpstr>APPLICATIONS</vt:lpstr>
      <vt:lpstr>CONCLUSION</vt:lpstr>
      <vt:lpstr>FUTURE SCOPE</vt:lpstr>
      <vt:lpstr>DEMO</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Aishwarya Virigineni</dc:creator>
  <cp:lastModifiedBy>Virigineni Aishwarya</cp:lastModifiedBy>
  <cp:revision>3</cp:revision>
  <dcterms:created xsi:type="dcterms:W3CDTF">2022-09-16T18:10:05Z</dcterms:created>
  <dcterms:modified xsi:type="dcterms:W3CDTF">2022-12-26T17:12:46Z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